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7" r:id="rId4"/>
    <p:sldId id="259" r:id="rId5"/>
    <p:sldId id="260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6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399B-68D7-3645-9283-ABC8BC2982C4}" type="datetimeFigureOut">
              <a:rPr lang="en-US" smtClean="0"/>
              <a:t>29/09/16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2B56-5D60-5245-9D11-C87DD4F02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9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399B-68D7-3645-9283-ABC8BC2982C4}" type="datetimeFigureOut">
              <a:rPr lang="en-US" smtClean="0"/>
              <a:t>29/09/16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2B56-5D60-5245-9D11-C87DD4F02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0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399B-68D7-3645-9283-ABC8BC2982C4}" type="datetimeFigureOut">
              <a:rPr lang="en-US" smtClean="0"/>
              <a:t>29/09/16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2B56-5D60-5245-9D11-C87DD4F02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9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399B-68D7-3645-9283-ABC8BC2982C4}" type="datetimeFigureOut">
              <a:rPr lang="en-US" smtClean="0"/>
              <a:t>29/09/16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2B56-5D60-5245-9D11-C87DD4F02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7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399B-68D7-3645-9283-ABC8BC2982C4}" type="datetimeFigureOut">
              <a:rPr lang="en-US" smtClean="0"/>
              <a:t>29/09/16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2B56-5D60-5245-9D11-C87DD4F02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6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399B-68D7-3645-9283-ABC8BC2982C4}" type="datetimeFigureOut">
              <a:rPr lang="en-US" smtClean="0"/>
              <a:t>29/09/16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2B56-5D60-5245-9D11-C87DD4F02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3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399B-68D7-3645-9283-ABC8BC2982C4}" type="datetimeFigureOut">
              <a:rPr lang="en-US" smtClean="0"/>
              <a:t>29/09/16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2B56-5D60-5245-9D11-C87DD4F02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0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399B-68D7-3645-9283-ABC8BC2982C4}" type="datetimeFigureOut">
              <a:rPr lang="en-US" smtClean="0"/>
              <a:t>29/09/16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2B56-5D60-5245-9D11-C87DD4F02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5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399B-68D7-3645-9283-ABC8BC2982C4}" type="datetimeFigureOut">
              <a:rPr lang="en-US" smtClean="0"/>
              <a:t>29/09/16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2B56-5D60-5245-9D11-C87DD4F02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399B-68D7-3645-9283-ABC8BC2982C4}" type="datetimeFigureOut">
              <a:rPr lang="en-US" smtClean="0"/>
              <a:t>29/09/16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2B56-5D60-5245-9D11-C87DD4F02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5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399B-68D7-3645-9283-ABC8BC2982C4}" type="datetimeFigureOut">
              <a:rPr lang="en-US" smtClean="0"/>
              <a:t>29/09/16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2B56-5D60-5245-9D11-C87DD4F02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2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E399B-68D7-3645-9283-ABC8BC2982C4}" type="datetimeFigureOut">
              <a:rPr lang="en-US" smtClean="0"/>
              <a:t>29/09/16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32B56-5D60-5245-9D11-C87DD4F02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8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 oct sermon.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5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 oct sermon.0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6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 oct sermon.0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7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 oct sermon.0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5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 oct sermon.00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61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 oct sermon.00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7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 oct sermon.0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0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 oct sermon.00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98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 oct sermon.00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97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Genoe</dc:creator>
  <cp:lastModifiedBy>Simon Genoe</cp:lastModifiedBy>
  <cp:revision>1</cp:revision>
  <dcterms:created xsi:type="dcterms:W3CDTF">2016-09-29T09:18:59Z</dcterms:created>
  <dcterms:modified xsi:type="dcterms:W3CDTF">2016-09-29T09:21:21Z</dcterms:modified>
</cp:coreProperties>
</file>