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24453" y="25995"/>
            <a:ext cx="17247306" cy="9701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9527" y="167"/>
            <a:ext cx="14669188" cy="9753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ids"/>
          <p:cNvSpPr/>
          <p:nvPr>
            <p:ph type="title"/>
          </p:nvPr>
        </p:nvSpPr>
        <p:spPr>
          <a:xfrm>
            <a:off x="952500" y="3797299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Vids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0" r="96785" b="93396"/>
          <a:stretch>
            <a:fillRect/>
          </a:stretch>
        </p:blipFill>
        <p:spPr>
          <a:xfrm>
            <a:off x="-11245" y="-71714"/>
            <a:ext cx="13292095" cy="15350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3099" r="0" b="3299"/>
          <a:stretch>
            <a:fillRect/>
          </a:stretch>
        </p:blipFill>
        <p:spPr>
          <a:xfrm>
            <a:off x="-36645" y="1265295"/>
            <a:ext cx="13078091" cy="6881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fill="norm" stroke="1" extrusionOk="0">
                <a:moveTo>
                  <a:pt x="1260" y="0"/>
                </a:moveTo>
                <a:lnTo>
                  <a:pt x="1076" y="163"/>
                </a:lnTo>
                <a:cubicBezTo>
                  <a:pt x="826" y="385"/>
                  <a:pt x="642" y="719"/>
                  <a:pt x="533" y="1141"/>
                </a:cubicBezTo>
                <a:cubicBezTo>
                  <a:pt x="446" y="1478"/>
                  <a:pt x="441" y="1542"/>
                  <a:pt x="425" y="2643"/>
                </a:cubicBezTo>
                <a:lnTo>
                  <a:pt x="409" y="3794"/>
                </a:lnTo>
                <a:lnTo>
                  <a:pt x="205" y="3812"/>
                </a:lnTo>
                <a:lnTo>
                  <a:pt x="0" y="3830"/>
                </a:lnTo>
                <a:lnTo>
                  <a:pt x="0" y="8857"/>
                </a:lnTo>
                <a:lnTo>
                  <a:pt x="0" y="13093"/>
                </a:lnTo>
                <a:lnTo>
                  <a:pt x="0" y="18431"/>
                </a:lnTo>
                <a:lnTo>
                  <a:pt x="205" y="18448"/>
                </a:lnTo>
                <a:lnTo>
                  <a:pt x="409" y="18468"/>
                </a:lnTo>
                <a:lnTo>
                  <a:pt x="427" y="19308"/>
                </a:lnTo>
                <a:cubicBezTo>
                  <a:pt x="442" y="20089"/>
                  <a:pt x="449" y="20170"/>
                  <a:pt x="539" y="20479"/>
                </a:cubicBezTo>
                <a:cubicBezTo>
                  <a:pt x="676" y="20951"/>
                  <a:pt x="911" y="21331"/>
                  <a:pt x="1157" y="21480"/>
                </a:cubicBezTo>
                <a:cubicBezTo>
                  <a:pt x="1355" y="21599"/>
                  <a:pt x="1515" y="21600"/>
                  <a:pt x="10849" y="21588"/>
                </a:cubicBezTo>
                <a:lnTo>
                  <a:pt x="20340" y="21577"/>
                </a:lnTo>
                <a:lnTo>
                  <a:pt x="20522" y="21407"/>
                </a:lnTo>
                <a:cubicBezTo>
                  <a:pt x="20763" y="21182"/>
                  <a:pt x="20934" y="20853"/>
                  <a:pt x="21051" y="20384"/>
                </a:cubicBezTo>
                <a:cubicBezTo>
                  <a:pt x="21134" y="20048"/>
                  <a:pt x="21149" y="19899"/>
                  <a:pt x="21168" y="19233"/>
                </a:cubicBezTo>
                <a:lnTo>
                  <a:pt x="21191" y="18468"/>
                </a:lnTo>
                <a:lnTo>
                  <a:pt x="21395" y="18448"/>
                </a:lnTo>
                <a:lnTo>
                  <a:pt x="21600" y="18431"/>
                </a:lnTo>
                <a:lnTo>
                  <a:pt x="21600" y="13093"/>
                </a:lnTo>
                <a:lnTo>
                  <a:pt x="21600" y="3830"/>
                </a:lnTo>
                <a:lnTo>
                  <a:pt x="21395" y="3812"/>
                </a:lnTo>
                <a:lnTo>
                  <a:pt x="21191" y="3794"/>
                </a:lnTo>
                <a:lnTo>
                  <a:pt x="21172" y="2705"/>
                </a:lnTo>
                <a:cubicBezTo>
                  <a:pt x="21155" y="1687"/>
                  <a:pt x="21149" y="1591"/>
                  <a:pt x="21064" y="1235"/>
                </a:cubicBezTo>
                <a:cubicBezTo>
                  <a:pt x="20951" y="764"/>
                  <a:pt x="20759" y="401"/>
                  <a:pt x="20503" y="174"/>
                </a:cubicBezTo>
                <a:lnTo>
                  <a:pt x="20307" y="0"/>
                </a:lnTo>
                <a:lnTo>
                  <a:pt x="10783" y="0"/>
                </a:lnTo>
                <a:lnTo>
                  <a:pt x="126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