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ermons-series-logo-galatians.png" descr="sermons-series-logo-galatia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2016" y="-139280"/>
            <a:ext cx="17248274" cy="10032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galatian 2 part 2.009.jpeg" descr="galatian 2 part 2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3" name="galatian 2 part 2.001.jpeg" descr="galatian 2 part 2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7" name="galatian 2 part 2.002.jpeg" descr="galatian 2 part 2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galatian 2 part 2.003.jpeg" descr="galatian 2 part 2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5" name="galatian 2 part 2.004.jpeg" descr="galatian 2 part 2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galatian 2 part 2.005.jpeg" descr="galatian 2 part 2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galatian 2 part 2.006.jpeg" descr="galatian 2 part 2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galatian 2 part 2.007.jpeg" descr="galatian 2 part 2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galatian 2 part 2.008.jpeg" descr="galatian 2 part 2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