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galatians 4.001.jpeg" descr="galatians 4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galatians 4.002.jpeg" descr="galatians 4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galatians 4.003.jpeg" descr="galatians 4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