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302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347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6792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1237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5682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0254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4826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9398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3970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" name="evening 17 september.001.jpeg" descr="evening 17 september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60" name="evening 17 september.010.jpeg" descr="evening 17 september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64" name="evening 17 september.011.jpeg" descr="evening 17 september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68" name="evening 17 september.012.jpeg" descr="evening 17 september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72" name="evening 17 september.013.jpeg" descr="evening 17 september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" name="evening 17 september.002.jpeg" descr="evening 17 september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" name="evening 17 september.003.jpeg" descr="evening 17 september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" name="evening 17 september.004.jpeg" descr="evening 17 september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" name="evening 17 september.005.jpeg" descr="evening 17 september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" name="evening 17 september.006.jpeg" descr="evening 17 september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8" name="evening 17 september.007.jpeg" descr="evening 17 september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2" name="evening 17 september.008.jpeg" descr="evening 17 september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6" name="evening 17 september.009.jpeg" descr="evening 17 september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