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discipline of prayer.001.jpeg" descr="discipline of prayer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discipline of prayer.002.jpeg" descr="discipline of prayer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discipline of prayer.003.jpeg" descr="discipline of prayer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discipline of prayer.004.jpeg" descr="discipline of prayer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discipline of prayer.005.jpeg" descr="discipline of prayer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discipline of prayer.006.jpeg" descr="discipline of prayer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discipline of prayer.007.jpeg" descr="discipline of prayer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discipline of prayer.008.jpeg" descr="discipline of prayer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discipline of prayer.009.jpeg" descr="discipline of prayer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