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pressure prayer.001.jpeg" descr="pressure prayer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pressure prayer.010.jpeg" descr="pressure prayer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pressure prayer.002.jpeg" descr="pressure prayer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pressure prayer.003.jpeg" descr="pressure prayer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pressure prayer.004.jpeg" descr="pressure prayer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pressure prayer.005.jpeg" descr="pressure prayer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pressure prayer.006.jpeg" descr="pressure prayer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pressure prayer.007.jpeg" descr="pressure prayer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pressure prayer.008.jpeg" descr="pressure prayer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pressure prayer.009.jpeg" descr="pressure prayer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