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wwj.001.jpeg" descr="wwj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wwj.002.jpeg" descr="wwj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wwj.003.jpeg" descr="wwj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wwj.004.jpeg" descr="wwj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wwj.005.jpeg" descr="wwj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wwj.006.jpeg" descr="wwj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wwj.007.jpeg" descr="wwj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wwj.008.jpeg" descr="wwj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wwj.009.jpeg" descr="wwj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