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BigQuestionsDTown.001.jpeg" descr="BigQuestionsDTown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BigQuestionsDTown.010.jpeg" descr="BigQuestionsDTown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BigQuestionsDTown.011.jpeg" descr="BigQuestionsDTown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BigQuestionsDTown.012.jpeg" descr="BigQuestionsDTown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BigQuestionsDTown.013.jpeg" descr="BigQuestionsDTown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BigQuestionsDTown.014.jpeg" descr="BigQuestionsDTown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BigQuestionsDTown.015.jpeg" descr="BigQuestionsDTown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BigQuestionsDTown.002.jpeg" descr="BigQuestionsDTown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BigQuestionsDTown.003.jpeg" descr="BigQuestionsDTown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BigQuestionsDTown.004.jpeg" descr="BigQuestionsDTown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BigQuestionsDTown.005.jpeg" descr="BigQuestionsDTown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BigQuestionsDTown.006.jpeg" descr="BigQuestionsDTown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BigQuestionsDTown.007.jpeg" descr="BigQuestionsDTown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BigQuestionsDTown.008.jpeg" descr="BigQuestionsDTown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BigQuestionsDTown.009.jpeg" descr="BigQuestionsDTown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