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1" name="1.png" descr="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5" name="2.png" descr="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9" name="3.png" descr="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3" name="4.png" descr="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7" name="5.png" descr="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1" name="6.png" descr="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