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18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78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5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0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5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0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7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F647-6272-4353-9D4D-3BFCCCB16341}" type="datetimeFigureOut">
              <a:rPr lang="en-GB" smtClean="0"/>
              <a:t>17/10/2013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388F-C3B8-4FC9-85FB-00DC8D3443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2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XY6Uv1Sg6Zd1BM&amp;tbnid=EY0N5ekQM_jHgM:&amp;ved=0CAUQjRw&amp;url=http://www.sodahead.com/living/come-follow-meleave-treasures-behind/question-3777836/&amp;ei=H0hdUtTNJayM0wXflYDgCw&amp;bvm=bv.53899372,d.d2k&amp;psig=AFQjCNHNvsHD64A-fVykt_bhPW4XAI7q6Q&amp;ust=138193140728858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frm=1&amp;source=images&amp;cd=&amp;cad=rja&amp;docid=MFesLCRew9B69M&amp;tbnid=mt4DM4n7a1R6QM:&amp;ved=0CAUQjRw&amp;url=http://www.zazzle.com/peace_hebrew_poster-228119202317785490&amp;ei=pEtdUqblI46X0AWU94GIDQ&amp;bvm=bv.53899372,d.d2k&amp;psig=AFQjCNEubldX0nFPTXs2l3sZL6SoqB26XA&amp;ust=13819322836565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frm=1&amp;source=images&amp;cd=&amp;cad=rja&amp;docid=w2mBn7x9hix5pM&amp;tbnid=gdgBaiTNl2AyHM:&amp;ved=0CAUQjRw&amp;url=http://www.eden.co.uk/god-is-closer-than-you-think-paperback/&amp;ei=skldUsy1CKTF0QWwwIH4Cw&amp;psig=AFQjCNGxnJ869j1-VWvrLqy89foMgtqwlw&amp;ust=13819317637576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uk/url?sa=i&amp;rct=j&amp;q=&amp;esrc=s&amp;frm=1&amp;source=images&amp;cd=&amp;cad=rja&amp;docid=IrHx-K2SbHYTrM&amp;tbnid=Jt6eQSNIQ3HZpM:&amp;ved=0CAUQjRw&amp;url=http://www.keepcalm-o-matic.co.uk/p/keep-calm-the-kingdom-of-god-is-near/&amp;ei=YEpdUoq2EILS0QXwyoCYBg&amp;psig=AFQjCNEGAyydZ6ggqG22LYNRb8f8176kdQ&amp;ust=13819318780297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3094112" cy="1539602"/>
          </a:xfrm>
        </p:spPr>
        <p:txBody>
          <a:bodyPr/>
          <a:lstStyle/>
          <a:p>
            <a:r>
              <a:rPr lang="en-GB" dirty="0" smtClean="0"/>
              <a:t>A loving Harvest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200" y="0"/>
            <a:ext cx="2519676" cy="1121173"/>
          </a:xfrm>
          <a:prstGeom prst="rect">
            <a:avLst/>
          </a:prstGeom>
        </p:spPr>
      </p:pic>
      <p:pic>
        <p:nvPicPr>
          <p:cNvPr id="1026" name="Picture 2" descr="http://2.bp.blogspot.com/_w8znT5Rpiyg/TGh6WgpBynI/AAAAAAAAAHY/MhvXZ1c07Yo/s1600/Luke+10.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1983798"/>
            <a:ext cx="4493975" cy="360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9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 loving </a:t>
            </a:r>
            <a:br>
              <a:rPr lang="en-GB" dirty="0" smtClean="0"/>
            </a:br>
            <a:r>
              <a:rPr lang="en-GB" dirty="0" smtClean="0"/>
              <a:t>Harvest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Blesses </a:t>
            </a:r>
          </a:p>
          <a:p>
            <a:pPr marL="0" indent="0">
              <a:buNone/>
            </a:pPr>
            <a:r>
              <a:rPr lang="en-GB" dirty="0" smtClean="0"/>
              <a:t>with peace!</a:t>
            </a:r>
          </a:p>
        </p:txBody>
      </p:sp>
      <p:pic>
        <p:nvPicPr>
          <p:cNvPr id="2052" name="Picture 4" descr="http://rlv.zcache.com/peace_hebrew_poster-r01f9a558fbe5445485b979de4e6784cf_wvx_8byvr_51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473" y="1484784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7727" y="5909752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Questions:  </a:t>
            </a:r>
            <a:r>
              <a:rPr lang="en-GB" sz="2400" dirty="0" smtClean="0"/>
              <a:t>	Who is it that we can never bless? </a:t>
            </a:r>
          </a:p>
          <a:p>
            <a:r>
              <a:rPr lang="en-GB" sz="2400" dirty="0" smtClean="0"/>
              <a:t>		Who is it that we believe God can never grow in?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955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 smtClean="0"/>
              <a:t>A loving </a:t>
            </a:r>
            <a:br>
              <a:rPr lang="en-GB" dirty="0" smtClean="0"/>
            </a:br>
            <a:r>
              <a:rPr lang="en-GB" dirty="0" smtClean="0"/>
              <a:t>Harvest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2. Shares Love!</a:t>
            </a:r>
          </a:p>
        </p:txBody>
      </p:sp>
      <p:pic>
        <p:nvPicPr>
          <p:cNvPr id="3074" name="Picture 2" descr="http://www.eden.co.uk/images/300/978031025318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450" y="0"/>
            <a:ext cx="45370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61" y="4221088"/>
            <a:ext cx="4284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Questions:  </a:t>
            </a:r>
            <a:r>
              <a:rPr lang="en-GB" sz="2400" dirty="0" smtClean="0"/>
              <a:t>	</a:t>
            </a:r>
          </a:p>
          <a:p>
            <a:r>
              <a:rPr lang="en-GB" sz="2400" dirty="0" smtClean="0"/>
              <a:t>Who is it that needs our strength and presence?</a:t>
            </a:r>
          </a:p>
          <a:p>
            <a:endParaRPr lang="en-GB" sz="2400" dirty="0"/>
          </a:p>
          <a:p>
            <a:r>
              <a:rPr lang="en-GB" sz="2400" dirty="0" smtClean="0"/>
              <a:t>Who is it that </a:t>
            </a:r>
            <a:r>
              <a:rPr lang="en-GB" sz="2400" dirty="0" smtClean="0"/>
              <a:t>asks </a:t>
            </a:r>
            <a:r>
              <a:rPr lang="en-GB" sz="2400" dirty="0" smtClean="0"/>
              <a:t>questions about Jesus?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7624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078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A loving </a:t>
            </a:r>
            <a:br>
              <a:rPr lang="en-GB" dirty="0" smtClean="0"/>
            </a:br>
            <a:r>
              <a:rPr lang="en-GB" dirty="0" smtClean="0"/>
              <a:t>Harvest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3. Draws the </a:t>
            </a:r>
          </a:p>
          <a:p>
            <a:pPr marL="0" indent="0">
              <a:buNone/>
            </a:pPr>
            <a:r>
              <a:rPr lang="en-GB" dirty="0" smtClean="0"/>
              <a:t>kingdom of God near</a:t>
            </a:r>
            <a:endParaRPr lang="en-GB" dirty="0"/>
          </a:p>
        </p:txBody>
      </p:sp>
      <p:pic>
        <p:nvPicPr>
          <p:cNvPr id="4098" name="Picture 2" descr="http://sd.keepcalm-o-matic.co.uk/i/keep-calm-the-kingdom-of-god-is-near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71" y="0"/>
            <a:ext cx="46075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361" y="4221088"/>
            <a:ext cx="42844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Questions:  </a:t>
            </a:r>
          </a:p>
          <a:p>
            <a:r>
              <a:rPr lang="en-GB" sz="2400" dirty="0" smtClean="0"/>
              <a:t>Who is it that God has </a:t>
            </a:r>
            <a:r>
              <a:rPr lang="en-GB" sz="2400" dirty="0" smtClean="0"/>
              <a:t>been transforming?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What </a:t>
            </a:r>
            <a:r>
              <a:rPr lang="en-GB" sz="2400" dirty="0" smtClean="0"/>
              <a:t>more do </a:t>
            </a:r>
            <a:r>
              <a:rPr lang="en-GB" sz="2400" dirty="0" smtClean="0"/>
              <a:t>you need to transform in your life to </a:t>
            </a:r>
            <a:r>
              <a:rPr lang="en-GB" sz="2400" dirty="0" smtClean="0"/>
              <a:t>love and live the kingdom </a:t>
            </a:r>
            <a:r>
              <a:rPr lang="en-GB" sz="2400" dirty="0" smtClean="0"/>
              <a:t>more? 	</a:t>
            </a:r>
          </a:p>
        </p:txBody>
      </p:sp>
    </p:spTree>
    <p:extLst>
      <p:ext uri="{BB962C8B-B14F-4D97-AF65-F5344CB8AC3E}">
        <p14:creationId xmlns:p14="http://schemas.microsoft.com/office/powerpoint/2010/main" val="237324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3094112" cy="1539602"/>
          </a:xfrm>
        </p:spPr>
        <p:txBody>
          <a:bodyPr/>
          <a:lstStyle/>
          <a:p>
            <a:r>
              <a:rPr lang="en-GB" dirty="0" smtClean="0"/>
              <a:t>A loving Harvest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200" y="0"/>
            <a:ext cx="2519676" cy="11211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68760"/>
            <a:ext cx="3713088" cy="4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281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loving Harvest </vt:lpstr>
      <vt:lpstr>A loving  Harvest </vt:lpstr>
      <vt:lpstr>A loving  Harvest </vt:lpstr>
      <vt:lpstr>A loving  Harvest </vt:lpstr>
      <vt:lpstr>A loving Harvest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loving Harvest</dc:title>
  <dc:creator>chris pollock</dc:creator>
  <cp:lastModifiedBy>chris pollock</cp:lastModifiedBy>
  <cp:revision>4</cp:revision>
  <dcterms:created xsi:type="dcterms:W3CDTF">2013-10-15T13:48:46Z</dcterms:created>
  <dcterms:modified xsi:type="dcterms:W3CDTF">2013-10-17T13:43:35Z</dcterms:modified>
</cp:coreProperties>
</file>