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3"/>
  </p:notesMasterIdLst>
  <p:sldIdLst>
    <p:sldId id="256" r:id="rId2"/>
    <p:sldId id="27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808785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808785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satOff val="1848"/>
              <a:lumOff val="-15262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6">
                  <a:satOff val="1848"/>
                  <a:lumOff val="-15262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chemeClr val="accent6">
                  <a:satOff val="1848"/>
                  <a:lumOff val="-15262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0" cap="flat">
              <a:noFill/>
              <a:miter lim="400000"/>
            </a:ln>
          </a:left>
          <a:right>
            <a:ln w="0" cap="flat">
              <a:noFill/>
              <a:miter lim="400000"/>
            </a:ln>
          </a:right>
          <a:top>
            <a:ln w="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0" cap="flat">
              <a:noFill/>
              <a:miter lim="400000"/>
            </a:ln>
          </a:insideH>
          <a:insideV>
            <a:ln w="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08785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5E6E5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A5F5E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BEBEB"/>
          </a:solidFill>
        </a:fill>
      </a:tcStyle>
    </a:band2H>
    <a:firstCo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E5E6E5"/>
          </a:solidFill>
        </a:fill>
      </a:tcStyle>
    </a:firstCol>
    <a:lastRow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CCCCCC"/>
          </a:solidFill>
        </a:fill>
      </a:tcStyle>
    </a:lastRow>
    <a:firstRow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CCCCCC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5A5F5E"/>
              </a:solidFill>
              <a:prstDash val="solid"/>
              <a:miter lim="400000"/>
            </a:ln>
          </a:right>
          <a:top>
            <a:ln w="12700" cap="flat">
              <a:solidFill>
                <a:srgbClr val="C8C8C8"/>
              </a:solidFill>
              <a:prstDash val="solid"/>
              <a:miter lim="400000"/>
            </a:ln>
          </a:top>
          <a:bottom>
            <a:ln w="12700" cap="flat">
              <a:solidFill>
                <a:srgbClr val="C8C8C8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5A5F5E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5A5F5E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8" d="100"/>
          <a:sy n="48" d="100"/>
        </p:scale>
        <p:origin x="143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981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26947317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355600" y="2044700"/>
            <a:ext cx="12293600" cy="32385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355600" y="5270500"/>
            <a:ext cx="12293600" cy="12954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</a:lvl1pPr>
            <a:lvl2pPr marL="0" indent="228600" algn="ctr">
              <a:spcBef>
                <a:spcPts val="0"/>
              </a:spcBef>
              <a:buSzTx/>
              <a:buNone/>
            </a:lvl2pPr>
            <a:lvl3pPr marL="0" indent="457200" algn="ctr">
              <a:spcBef>
                <a:spcPts val="0"/>
              </a:spcBef>
              <a:buSzTx/>
              <a:buNone/>
            </a:lvl3pPr>
            <a:lvl4pPr marL="0" indent="685800" algn="ctr">
              <a:spcBef>
                <a:spcPts val="0"/>
              </a:spcBef>
              <a:buSzTx/>
              <a:buNone/>
            </a:lvl4pPr>
            <a:lvl5pPr marL="0" indent="914400" algn="ctr">
              <a:spcBef>
                <a:spcPts val="0"/>
              </a:spcBef>
              <a:buSz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3"/>
          </p:nvPr>
        </p:nvSpPr>
        <p:spPr>
          <a:xfrm>
            <a:off x="1270000" y="5689600"/>
            <a:ext cx="10464800" cy="5080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800"/>
            </a:lvl1pPr>
          </a:lstStyle>
          <a:p>
            <a:r>
              <a:t>–Johnny Appleseed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4"/>
          </p:nvPr>
        </p:nvSpPr>
        <p:spPr>
          <a:xfrm>
            <a:off x="1270000" y="4152900"/>
            <a:ext cx="10464800" cy="6477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r>
              <a:t>“Type a quote here.”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idx="13"/>
          </p:nvPr>
        </p:nvSpPr>
        <p:spPr>
          <a:xfrm>
            <a:off x="1346200" y="520700"/>
            <a:ext cx="10388600" cy="586023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1270000" y="6908800"/>
            <a:ext cx="10464800" cy="12827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</a:lvl1pPr>
            <a:lvl2pPr marL="0" indent="228600" algn="ctr">
              <a:spcBef>
                <a:spcPts val="0"/>
              </a:spcBef>
              <a:buSzTx/>
              <a:buNone/>
            </a:lvl2pPr>
            <a:lvl3pPr marL="0" indent="457200" algn="ctr">
              <a:spcBef>
                <a:spcPts val="0"/>
              </a:spcBef>
              <a:buSzTx/>
              <a:buNone/>
            </a:lvl3pPr>
            <a:lvl4pPr marL="0" indent="685800" algn="ctr">
              <a:spcBef>
                <a:spcPts val="0"/>
              </a:spcBef>
              <a:buSzTx/>
              <a:buNone/>
            </a:lvl4pPr>
            <a:lvl5pPr marL="0" indent="914400" algn="ctr">
              <a:spcBef>
                <a:spcPts val="0"/>
              </a:spcBef>
              <a:buSz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355600" y="3251200"/>
            <a:ext cx="12293600" cy="32385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6705600" y="609600"/>
            <a:ext cx="5359400" cy="77597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355600" y="1016000"/>
            <a:ext cx="5892800" cy="38862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355600" y="4889500"/>
            <a:ext cx="5892800" cy="38862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</a:lvl1pPr>
            <a:lvl2pPr marL="0" indent="228600" algn="ctr">
              <a:spcBef>
                <a:spcPts val="0"/>
              </a:spcBef>
              <a:buSzTx/>
              <a:buNone/>
            </a:lvl2pPr>
            <a:lvl3pPr marL="0" indent="457200" algn="ctr">
              <a:spcBef>
                <a:spcPts val="0"/>
              </a:spcBef>
              <a:buSzTx/>
              <a:buNone/>
            </a:lvl3pPr>
            <a:lvl4pPr marL="0" indent="685800" algn="ctr">
              <a:spcBef>
                <a:spcPts val="0"/>
              </a:spcBef>
              <a:buSzTx/>
              <a:buNone/>
            </a:lvl4pPr>
            <a:lvl5pPr marL="0" indent="914400" algn="ctr">
              <a:spcBef>
                <a:spcPts val="0"/>
              </a:spcBef>
              <a:buSz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520700" indent="-520700">
              <a:lnSpc>
                <a:spcPct val="120000"/>
              </a:lnSpc>
              <a:spcBef>
                <a:spcPts val="4600"/>
              </a:spcBef>
              <a:defRPr sz="4600"/>
            </a:lvl1pPr>
            <a:lvl2pPr marL="1041400" indent="-520700">
              <a:lnSpc>
                <a:spcPct val="120000"/>
              </a:lnSpc>
              <a:spcBef>
                <a:spcPts val="4600"/>
              </a:spcBef>
              <a:defRPr sz="4600"/>
            </a:lvl2pPr>
            <a:lvl3pPr marL="1562100" indent="-520700">
              <a:lnSpc>
                <a:spcPct val="120000"/>
              </a:lnSpc>
              <a:spcBef>
                <a:spcPts val="4600"/>
              </a:spcBef>
              <a:defRPr sz="4600"/>
            </a:lvl3pPr>
            <a:lvl4pPr marL="2082800" indent="-520700">
              <a:lnSpc>
                <a:spcPct val="120000"/>
              </a:lnSpc>
              <a:spcBef>
                <a:spcPts val="4600"/>
              </a:spcBef>
              <a:defRPr sz="4600"/>
            </a:lvl4pPr>
            <a:lvl5pPr marL="2603500" indent="-520700">
              <a:lnSpc>
                <a:spcPct val="120000"/>
              </a:lnSpc>
              <a:spcBef>
                <a:spcPts val="4600"/>
              </a:spcBef>
              <a:defRPr sz="4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half" idx="13"/>
          </p:nvPr>
        </p:nvSpPr>
        <p:spPr>
          <a:xfrm>
            <a:off x="6870700" y="2781300"/>
            <a:ext cx="5283200" cy="6184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half" idx="1"/>
          </p:nvPr>
        </p:nvSpPr>
        <p:spPr>
          <a:xfrm>
            <a:off x="355600" y="2730500"/>
            <a:ext cx="5892800" cy="62992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762000" y="762000"/>
            <a:ext cx="11468100" cy="8216900"/>
          </a:xfrm>
          <a:prstGeom prst="rect">
            <a:avLst/>
          </a:prstGeom>
        </p:spPr>
        <p:txBody>
          <a:bodyPr/>
          <a:lstStyle>
            <a:lvl1pPr marL="520700" indent="-520700">
              <a:lnSpc>
                <a:spcPct val="120000"/>
              </a:lnSpc>
              <a:spcBef>
                <a:spcPts val="4600"/>
              </a:spcBef>
              <a:defRPr sz="4600"/>
            </a:lvl1pPr>
            <a:lvl2pPr marL="1041400" indent="-520700">
              <a:lnSpc>
                <a:spcPct val="120000"/>
              </a:lnSpc>
              <a:spcBef>
                <a:spcPts val="4600"/>
              </a:spcBef>
              <a:defRPr sz="4600"/>
            </a:lvl2pPr>
            <a:lvl3pPr marL="1562100" indent="-520700">
              <a:lnSpc>
                <a:spcPct val="120000"/>
              </a:lnSpc>
              <a:spcBef>
                <a:spcPts val="4600"/>
              </a:spcBef>
              <a:defRPr sz="4600"/>
            </a:lvl3pPr>
            <a:lvl4pPr marL="2082800" indent="-520700">
              <a:lnSpc>
                <a:spcPct val="120000"/>
              </a:lnSpc>
              <a:spcBef>
                <a:spcPts val="4600"/>
              </a:spcBef>
              <a:defRPr sz="4600"/>
            </a:lvl4pPr>
            <a:lvl5pPr marL="2603500" indent="-520700">
              <a:lnSpc>
                <a:spcPct val="120000"/>
              </a:lnSpc>
              <a:spcBef>
                <a:spcPts val="4600"/>
              </a:spcBef>
              <a:defRPr sz="4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quarter" idx="13"/>
          </p:nvPr>
        </p:nvSpPr>
        <p:spPr>
          <a:xfrm>
            <a:off x="6654800" y="5029200"/>
            <a:ext cx="5803900" cy="421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6664613" y="508000"/>
            <a:ext cx="5803901" cy="421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idx="15"/>
          </p:nvPr>
        </p:nvSpPr>
        <p:spPr>
          <a:xfrm>
            <a:off x="533400" y="508000"/>
            <a:ext cx="5808231" cy="8737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355600" y="254000"/>
            <a:ext cx="12293600" cy="2438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355600" y="2730500"/>
            <a:ext cx="12293600" cy="6299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6324599" y="9271000"/>
            <a:ext cx="342901" cy="355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all" spc="0" baseline="0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all" spc="0" baseline="0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all" spc="0" baseline="0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all" spc="0" baseline="0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all" spc="0" baseline="0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all" spc="0" baseline="0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all" spc="0" baseline="0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all" spc="0" baseline="0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all" spc="0" baseline="0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9pPr>
    </p:titleStyle>
    <p:bodyStyle>
      <a:lvl1pPr marL="4318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1pPr>
      <a:lvl2pPr marL="8636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2pPr>
      <a:lvl3pPr marL="12954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3pPr>
      <a:lvl4pPr marL="17272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4pPr>
      <a:lvl5pPr marL="21590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5pPr>
      <a:lvl6pPr marL="25908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6pPr>
      <a:lvl7pPr marL="30226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7pPr>
      <a:lvl8pPr marL="34544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8pPr>
      <a:lvl9pPr marL="38862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/>
        </p:nvSpPr>
        <p:spPr>
          <a:xfrm>
            <a:off x="3832860" y="2584449"/>
            <a:ext cx="5339081" cy="2171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3600">
                <a:latin typeface="Lane - Narrow"/>
                <a:ea typeface="Lane - Narrow"/>
                <a:cs typeface="Lane - Narrow"/>
                <a:sym typeface="Lane - Narrow"/>
              </a:defRPr>
            </a:lvl1pPr>
          </a:lstStyle>
          <a:p>
            <a:r>
              <a:t>SCARP</a:t>
            </a:r>
          </a:p>
        </p:txBody>
      </p:sp>
      <p:sp>
        <p:nvSpPr>
          <p:cNvPr id="149" name="Shape 149"/>
          <p:cNvSpPr/>
          <p:nvPr/>
        </p:nvSpPr>
        <p:spPr>
          <a:xfrm>
            <a:off x="3832860" y="2584449"/>
            <a:ext cx="5339081" cy="2171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3600">
                <a:solidFill>
                  <a:schemeClr val="accent5"/>
                </a:solidFill>
                <a:latin typeface="Lane - Narrow"/>
                <a:ea typeface="Lane - Narrow"/>
                <a:cs typeface="Lane - Narrow"/>
                <a:sym typeface="Lane - Narrow"/>
              </a:defRPr>
            </a:lvl1pPr>
          </a:lstStyle>
          <a:p>
            <a:r>
              <a:t>SCARP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" grpId="1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/>
          <p:nvPr/>
        </p:nvSpPr>
        <p:spPr>
          <a:xfrm>
            <a:off x="3600551" y="2584449"/>
            <a:ext cx="5803698" cy="2171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3600">
                <a:latin typeface="Lane - Narrow"/>
                <a:ea typeface="Lane - Narrow"/>
                <a:cs typeface="Lane - Narrow"/>
                <a:sym typeface="Lane - Narrow"/>
              </a:defRPr>
            </a:lvl1pPr>
          </a:lstStyle>
          <a:p>
            <a:r>
              <a:t>BS1363</a:t>
            </a:r>
          </a:p>
        </p:txBody>
      </p:sp>
      <p:sp>
        <p:nvSpPr>
          <p:cNvPr id="152" name="Shape 152"/>
          <p:cNvSpPr/>
          <p:nvPr/>
        </p:nvSpPr>
        <p:spPr>
          <a:xfrm>
            <a:off x="3600551" y="2584449"/>
            <a:ext cx="5803698" cy="2171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3600">
                <a:solidFill>
                  <a:srgbClr val="009051"/>
                </a:solidFill>
                <a:latin typeface="Lane - Narrow"/>
                <a:ea typeface="Lane - Narrow"/>
                <a:cs typeface="Lane - Narrow"/>
                <a:sym typeface="Lane - Narrow"/>
              </a:defRPr>
            </a:lvl1pPr>
          </a:lstStyle>
          <a:p>
            <a:r>
              <a:t>BS1363</a:t>
            </a:r>
          </a:p>
        </p:txBody>
      </p:sp>
      <p:pic>
        <p:nvPicPr>
          <p:cNvPr id="153" name="pasted-image.tiff"/>
          <p:cNvPicPr>
            <a:picLocks noChangeAspect="1"/>
          </p:cNvPicPr>
          <p:nvPr/>
        </p:nvPicPr>
        <p:blipFill>
          <a:blip r:embed="rId2">
            <a:extLst/>
          </a:blip>
          <a:srcRect l="18" t="76" r="769" b="2194"/>
          <a:stretch>
            <a:fillRect/>
          </a:stretch>
        </p:blipFill>
        <p:spPr>
          <a:xfrm>
            <a:off x="2122487" y="4731470"/>
            <a:ext cx="8693992" cy="40710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47" extrusionOk="0">
                <a:moveTo>
                  <a:pt x="11942" y="0"/>
                </a:moveTo>
                <a:cubicBezTo>
                  <a:pt x="10648" y="12"/>
                  <a:pt x="9651" y="31"/>
                  <a:pt x="9545" y="90"/>
                </a:cubicBezTo>
                <a:lnTo>
                  <a:pt x="9544" y="319"/>
                </a:lnTo>
                <a:lnTo>
                  <a:pt x="10745" y="319"/>
                </a:lnTo>
                <a:lnTo>
                  <a:pt x="11946" y="319"/>
                </a:lnTo>
                <a:lnTo>
                  <a:pt x="11942" y="0"/>
                </a:lnTo>
                <a:close/>
                <a:moveTo>
                  <a:pt x="4052" y="11"/>
                </a:moveTo>
                <a:cubicBezTo>
                  <a:pt x="4002" y="51"/>
                  <a:pt x="3972" y="130"/>
                  <a:pt x="4000" y="189"/>
                </a:cubicBezTo>
                <a:cubicBezTo>
                  <a:pt x="4051" y="296"/>
                  <a:pt x="4205" y="246"/>
                  <a:pt x="4205" y="122"/>
                </a:cubicBezTo>
                <a:cubicBezTo>
                  <a:pt x="4205" y="102"/>
                  <a:pt x="4196" y="87"/>
                  <a:pt x="4191" y="69"/>
                </a:cubicBezTo>
                <a:cubicBezTo>
                  <a:pt x="4162" y="42"/>
                  <a:pt x="4112" y="24"/>
                  <a:pt x="4052" y="11"/>
                </a:cubicBezTo>
                <a:close/>
                <a:moveTo>
                  <a:pt x="4200" y="979"/>
                </a:moveTo>
                <a:lnTo>
                  <a:pt x="4158" y="989"/>
                </a:lnTo>
                <a:cubicBezTo>
                  <a:pt x="4153" y="1001"/>
                  <a:pt x="4150" y="1000"/>
                  <a:pt x="4144" y="1019"/>
                </a:cubicBezTo>
                <a:cubicBezTo>
                  <a:pt x="4120" y="1101"/>
                  <a:pt x="3879" y="1101"/>
                  <a:pt x="3817" y="1019"/>
                </a:cubicBezTo>
                <a:cubicBezTo>
                  <a:pt x="3793" y="987"/>
                  <a:pt x="3775" y="1238"/>
                  <a:pt x="3775" y="1605"/>
                </a:cubicBezTo>
                <a:lnTo>
                  <a:pt x="3775" y="2245"/>
                </a:lnTo>
                <a:lnTo>
                  <a:pt x="3690" y="2248"/>
                </a:lnTo>
                <a:cubicBezTo>
                  <a:pt x="3661" y="2286"/>
                  <a:pt x="3622" y="2295"/>
                  <a:pt x="3555" y="2285"/>
                </a:cubicBezTo>
                <a:cubicBezTo>
                  <a:pt x="3524" y="2281"/>
                  <a:pt x="3076" y="2285"/>
                  <a:pt x="2854" y="2283"/>
                </a:cubicBezTo>
                <a:cubicBezTo>
                  <a:pt x="2857" y="2286"/>
                  <a:pt x="2868" y="2287"/>
                  <a:pt x="2869" y="2290"/>
                </a:cubicBezTo>
                <a:cubicBezTo>
                  <a:pt x="2884" y="2340"/>
                  <a:pt x="2779" y="2499"/>
                  <a:pt x="2637" y="2642"/>
                </a:cubicBezTo>
                <a:cubicBezTo>
                  <a:pt x="1924" y="3359"/>
                  <a:pt x="1689" y="4485"/>
                  <a:pt x="1430" y="8406"/>
                </a:cubicBezTo>
                <a:lnTo>
                  <a:pt x="1328" y="9948"/>
                </a:lnTo>
                <a:lnTo>
                  <a:pt x="1119" y="9978"/>
                </a:lnTo>
                <a:cubicBezTo>
                  <a:pt x="999" y="9994"/>
                  <a:pt x="896" y="9959"/>
                  <a:pt x="879" y="9898"/>
                </a:cubicBezTo>
                <a:cubicBezTo>
                  <a:pt x="862" y="9842"/>
                  <a:pt x="854" y="8606"/>
                  <a:pt x="850" y="7209"/>
                </a:cubicBezTo>
                <a:cubicBezTo>
                  <a:pt x="855" y="7461"/>
                  <a:pt x="856" y="7780"/>
                  <a:pt x="849" y="8398"/>
                </a:cubicBezTo>
                <a:lnTo>
                  <a:pt x="831" y="9988"/>
                </a:lnTo>
                <a:lnTo>
                  <a:pt x="1082" y="10015"/>
                </a:lnTo>
                <a:lnTo>
                  <a:pt x="1331" y="10045"/>
                </a:lnTo>
                <a:lnTo>
                  <a:pt x="1331" y="11778"/>
                </a:lnTo>
                <a:lnTo>
                  <a:pt x="1331" y="11839"/>
                </a:lnTo>
                <a:cubicBezTo>
                  <a:pt x="1337" y="11754"/>
                  <a:pt x="1344" y="11694"/>
                  <a:pt x="1352" y="11683"/>
                </a:cubicBezTo>
                <a:cubicBezTo>
                  <a:pt x="1376" y="11652"/>
                  <a:pt x="1436" y="11795"/>
                  <a:pt x="1486" y="12003"/>
                </a:cubicBezTo>
                <a:cubicBezTo>
                  <a:pt x="1601" y="12484"/>
                  <a:pt x="1814" y="12936"/>
                  <a:pt x="2040" y="13181"/>
                </a:cubicBezTo>
                <a:cubicBezTo>
                  <a:pt x="2138" y="13287"/>
                  <a:pt x="2205" y="13416"/>
                  <a:pt x="2190" y="13467"/>
                </a:cubicBezTo>
                <a:cubicBezTo>
                  <a:pt x="2163" y="13560"/>
                  <a:pt x="1553" y="13584"/>
                  <a:pt x="1396" y="13515"/>
                </a:cubicBezTo>
                <a:cubicBezTo>
                  <a:pt x="1381" y="13577"/>
                  <a:pt x="1363" y="13573"/>
                  <a:pt x="1343" y="13496"/>
                </a:cubicBezTo>
                <a:cubicBezTo>
                  <a:pt x="1343" y="13495"/>
                  <a:pt x="1339" y="13495"/>
                  <a:pt x="1339" y="13494"/>
                </a:cubicBezTo>
                <a:cubicBezTo>
                  <a:pt x="1338" y="13492"/>
                  <a:pt x="1338" y="13474"/>
                  <a:pt x="1337" y="13471"/>
                </a:cubicBezTo>
                <a:cubicBezTo>
                  <a:pt x="1335" y="13461"/>
                  <a:pt x="1333" y="13457"/>
                  <a:pt x="1331" y="13446"/>
                </a:cubicBezTo>
                <a:lnTo>
                  <a:pt x="1331" y="13511"/>
                </a:lnTo>
                <a:lnTo>
                  <a:pt x="825" y="13538"/>
                </a:lnTo>
                <a:cubicBezTo>
                  <a:pt x="1065" y="13540"/>
                  <a:pt x="1281" y="13570"/>
                  <a:pt x="1306" y="13603"/>
                </a:cubicBezTo>
                <a:cubicBezTo>
                  <a:pt x="1337" y="13644"/>
                  <a:pt x="1354" y="14473"/>
                  <a:pt x="1354" y="15970"/>
                </a:cubicBezTo>
                <a:lnTo>
                  <a:pt x="1354" y="18275"/>
                </a:lnTo>
                <a:lnTo>
                  <a:pt x="1455" y="18279"/>
                </a:lnTo>
                <a:cubicBezTo>
                  <a:pt x="1511" y="18280"/>
                  <a:pt x="2027" y="18290"/>
                  <a:pt x="2599" y="18302"/>
                </a:cubicBezTo>
                <a:lnTo>
                  <a:pt x="3594" y="18323"/>
                </a:lnTo>
                <a:lnTo>
                  <a:pt x="3639" y="18323"/>
                </a:lnTo>
                <a:lnTo>
                  <a:pt x="3662" y="19865"/>
                </a:lnTo>
                <a:lnTo>
                  <a:pt x="3685" y="21400"/>
                </a:lnTo>
                <a:cubicBezTo>
                  <a:pt x="3685" y="21401"/>
                  <a:pt x="3685" y="21404"/>
                  <a:pt x="3686" y="21405"/>
                </a:cubicBezTo>
                <a:lnTo>
                  <a:pt x="3875" y="21409"/>
                </a:lnTo>
                <a:cubicBezTo>
                  <a:pt x="3900" y="21409"/>
                  <a:pt x="3920" y="21416"/>
                  <a:pt x="3943" y="21419"/>
                </a:cubicBezTo>
                <a:cubicBezTo>
                  <a:pt x="3954" y="21414"/>
                  <a:pt x="3967" y="21417"/>
                  <a:pt x="3982" y="21426"/>
                </a:cubicBezTo>
                <a:cubicBezTo>
                  <a:pt x="4039" y="21439"/>
                  <a:pt x="4087" y="21457"/>
                  <a:pt x="4098" y="21480"/>
                </a:cubicBezTo>
                <a:cubicBezTo>
                  <a:pt x="4107" y="21500"/>
                  <a:pt x="4125" y="21504"/>
                  <a:pt x="4141" y="21516"/>
                </a:cubicBezTo>
                <a:cubicBezTo>
                  <a:pt x="4173" y="21521"/>
                  <a:pt x="4205" y="21521"/>
                  <a:pt x="4231" y="21508"/>
                </a:cubicBezTo>
                <a:cubicBezTo>
                  <a:pt x="4248" y="21498"/>
                  <a:pt x="4259" y="21483"/>
                  <a:pt x="4271" y="21470"/>
                </a:cubicBezTo>
                <a:cubicBezTo>
                  <a:pt x="4333" y="21308"/>
                  <a:pt x="4342" y="20798"/>
                  <a:pt x="4351" y="19186"/>
                </a:cubicBezTo>
                <a:lnTo>
                  <a:pt x="4364" y="16977"/>
                </a:lnTo>
                <a:lnTo>
                  <a:pt x="4759" y="16996"/>
                </a:lnTo>
                <a:lnTo>
                  <a:pt x="5156" y="17017"/>
                </a:lnTo>
                <a:lnTo>
                  <a:pt x="5164" y="15504"/>
                </a:lnTo>
                <a:cubicBezTo>
                  <a:pt x="5168" y="14673"/>
                  <a:pt x="5173" y="13908"/>
                  <a:pt x="5175" y="13805"/>
                </a:cubicBezTo>
                <a:cubicBezTo>
                  <a:pt x="5179" y="13652"/>
                  <a:pt x="5236" y="13596"/>
                  <a:pt x="5480" y="13500"/>
                </a:cubicBezTo>
                <a:cubicBezTo>
                  <a:pt x="5953" y="13314"/>
                  <a:pt x="6241" y="12914"/>
                  <a:pt x="6451" y="12152"/>
                </a:cubicBezTo>
                <a:cubicBezTo>
                  <a:pt x="6515" y="11919"/>
                  <a:pt x="6586" y="11752"/>
                  <a:pt x="6608" y="11782"/>
                </a:cubicBezTo>
                <a:cubicBezTo>
                  <a:pt x="6626" y="11806"/>
                  <a:pt x="6636" y="11701"/>
                  <a:pt x="6643" y="11547"/>
                </a:cubicBezTo>
                <a:cubicBezTo>
                  <a:pt x="6638" y="10841"/>
                  <a:pt x="6628" y="10259"/>
                  <a:pt x="6615" y="9747"/>
                </a:cubicBezTo>
                <a:cubicBezTo>
                  <a:pt x="6582" y="8851"/>
                  <a:pt x="6531" y="7849"/>
                  <a:pt x="6465" y="7108"/>
                </a:cubicBezTo>
                <a:cubicBezTo>
                  <a:pt x="6254" y="4729"/>
                  <a:pt x="6114" y="3946"/>
                  <a:pt x="5776" y="3283"/>
                </a:cubicBezTo>
                <a:cubicBezTo>
                  <a:pt x="5425" y="2594"/>
                  <a:pt x="5078" y="2304"/>
                  <a:pt x="4568" y="2269"/>
                </a:cubicBezTo>
                <a:lnTo>
                  <a:pt x="4565" y="2269"/>
                </a:lnTo>
                <a:lnTo>
                  <a:pt x="4228" y="2245"/>
                </a:lnTo>
                <a:lnTo>
                  <a:pt x="4228" y="1609"/>
                </a:lnTo>
                <a:lnTo>
                  <a:pt x="4228" y="1596"/>
                </a:lnTo>
                <a:cubicBezTo>
                  <a:pt x="4228" y="1256"/>
                  <a:pt x="4219" y="1054"/>
                  <a:pt x="4200" y="979"/>
                </a:cubicBezTo>
                <a:close/>
                <a:moveTo>
                  <a:pt x="8776" y="1166"/>
                </a:moveTo>
                <a:cubicBezTo>
                  <a:pt x="8731" y="1167"/>
                  <a:pt x="8687" y="1191"/>
                  <a:pt x="8687" y="1235"/>
                </a:cubicBezTo>
                <a:cubicBezTo>
                  <a:pt x="8687" y="1281"/>
                  <a:pt x="8706" y="1429"/>
                  <a:pt x="8730" y="1565"/>
                </a:cubicBezTo>
                <a:cubicBezTo>
                  <a:pt x="8790" y="1899"/>
                  <a:pt x="8895" y="1888"/>
                  <a:pt x="8884" y="1548"/>
                </a:cubicBezTo>
                <a:cubicBezTo>
                  <a:pt x="8879" y="1402"/>
                  <a:pt x="8873" y="1259"/>
                  <a:pt x="8871" y="1231"/>
                </a:cubicBezTo>
                <a:cubicBezTo>
                  <a:pt x="8868" y="1187"/>
                  <a:pt x="8822" y="1165"/>
                  <a:pt x="8776" y="1166"/>
                </a:cubicBezTo>
                <a:close/>
                <a:moveTo>
                  <a:pt x="10429" y="1187"/>
                </a:moveTo>
                <a:lnTo>
                  <a:pt x="10530" y="1433"/>
                </a:lnTo>
                <a:cubicBezTo>
                  <a:pt x="10586" y="1568"/>
                  <a:pt x="10643" y="1812"/>
                  <a:pt x="10659" y="1975"/>
                </a:cubicBezTo>
                <a:cubicBezTo>
                  <a:pt x="10686" y="2262"/>
                  <a:pt x="10676" y="2282"/>
                  <a:pt x="10331" y="2682"/>
                </a:cubicBezTo>
                <a:cubicBezTo>
                  <a:pt x="10136" y="2909"/>
                  <a:pt x="9920" y="3178"/>
                  <a:pt x="9851" y="3279"/>
                </a:cubicBezTo>
                <a:cubicBezTo>
                  <a:pt x="9689" y="3518"/>
                  <a:pt x="9674" y="3431"/>
                  <a:pt x="9691" y="2382"/>
                </a:cubicBezTo>
                <a:lnTo>
                  <a:pt x="9704" y="1571"/>
                </a:lnTo>
                <a:lnTo>
                  <a:pt x="9863" y="1519"/>
                </a:lnTo>
                <a:lnTo>
                  <a:pt x="10022" y="1466"/>
                </a:lnTo>
                <a:lnTo>
                  <a:pt x="9849" y="1418"/>
                </a:lnTo>
                <a:cubicBezTo>
                  <a:pt x="9754" y="1391"/>
                  <a:pt x="9666" y="1406"/>
                  <a:pt x="9653" y="1451"/>
                </a:cubicBezTo>
                <a:cubicBezTo>
                  <a:pt x="9612" y="1591"/>
                  <a:pt x="9566" y="1461"/>
                  <a:pt x="9539" y="1229"/>
                </a:cubicBezTo>
                <a:cubicBezTo>
                  <a:pt x="9537" y="1642"/>
                  <a:pt x="9535" y="2089"/>
                  <a:pt x="9532" y="2487"/>
                </a:cubicBezTo>
                <a:lnTo>
                  <a:pt x="9524" y="3497"/>
                </a:lnTo>
                <a:lnTo>
                  <a:pt x="9313" y="3527"/>
                </a:lnTo>
                <a:lnTo>
                  <a:pt x="9103" y="3556"/>
                </a:lnTo>
                <a:lnTo>
                  <a:pt x="9086" y="3983"/>
                </a:lnTo>
                <a:cubicBezTo>
                  <a:pt x="9077" y="4218"/>
                  <a:pt x="9078" y="4608"/>
                  <a:pt x="9087" y="4846"/>
                </a:cubicBezTo>
                <a:lnTo>
                  <a:pt x="9103" y="5279"/>
                </a:lnTo>
                <a:lnTo>
                  <a:pt x="9383" y="5279"/>
                </a:lnTo>
                <a:cubicBezTo>
                  <a:pt x="9637" y="5279"/>
                  <a:pt x="9706" y="5328"/>
                  <a:pt x="10114" y="5802"/>
                </a:cubicBezTo>
                <a:cubicBezTo>
                  <a:pt x="10210" y="5912"/>
                  <a:pt x="10227" y="5944"/>
                  <a:pt x="10298" y="6029"/>
                </a:cubicBezTo>
                <a:cubicBezTo>
                  <a:pt x="9939" y="5592"/>
                  <a:pt x="9903" y="5525"/>
                  <a:pt x="9973" y="5415"/>
                </a:cubicBezTo>
                <a:cubicBezTo>
                  <a:pt x="10027" y="5331"/>
                  <a:pt x="10199" y="5296"/>
                  <a:pt x="10513" y="5308"/>
                </a:cubicBezTo>
                <a:lnTo>
                  <a:pt x="10972" y="5327"/>
                </a:lnTo>
                <a:lnTo>
                  <a:pt x="10960" y="5646"/>
                </a:lnTo>
                <a:cubicBezTo>
                  <a:pt x="10958" y="5704"/>
                  <a:pt x="10949" y="5779"/>
                  <a:pt x="10942" y="5850"/>
                </a:cubicBezTo>
                <a:cubicBezTo>
                  <a:pt x="10969" y="5693"/>
                  <a:pt x="11003" y="5505"/>
                  <a:pt x="11012" y="5447"/>
                </a:cubicBezTo>
                <a:cubicBezTo>
                  <a:pt x="11033" y="5302"/>
                  <a:pt x="11097" y="5279"/>
                  <a:pt x="11463" y="5279"/>
                </a:cubicBezTo>
                <a:cubicBezTo>
                  <a:pt x="11770" y="5279"/>
                  <a:pt x="11903" y="5315"/>
                  <a:pt x="11940" y="5411"/>
                </a:cubicBezTo>
                <a:cubicBezTo>
                  <a:pt x="11976" y="5503"/>
                  <a:pt x="11988" y="6076"/>
                  <a:pt x="11980" y="7264"/>
                </a:cubicBezTo>
                <a:lnTo>
                  <a:pt x="11968" y="8984"/>
                </a:lnTo>
                <a:lnTo>
                  <a:pt x="11780" y="9013"/>
                </a:lnTo>
                <a:cubicBezTo>
                  <a:pt x="11626" y="9037"/>
                  <a:pt x="11578" y="9003"/>
                  <a:pt x="11519" y="8824"/>
                </a:cubicBezTo>
                <a:cubicBezTo>
                  <a:pt x="11480" y="8704"/>
                  <a:pt x="11447" y="8572"/>
                  <a:pt x="11447" y="8530"/>
                </a:cubicBezTo>
                <a:cubicBezTo>
                  <a:pt x="11447" y="8489"/>
                  <a:pt x="11405" y="8367"/>
                  <a:pt x="11355" y="8259"/>
                </a:cubicBezTo>
                <a:cubicBezTo>
                  <a:pt x="11304" y="8152"/>
                  <a:pt x="11275" y="8024"/>
                  <a:pt x="11290" y="7974"/>
                </a:cubicBezTo>
                <a:cubicBezTo>
                  <a:pt x="11304" y="7924"/>
                  <a:pt x="11290" y="7783"/>
                  <a:pt x="11259" y="7663"/>
                </a:cubicBezTo>
                <a:cubicBezTo>
                  <a:pt x="11228" y="7543"/>
                  <a:pt x="11206" y="7413"/>
                  <a:pt x="11212" y="7373"/>
                </a:cubicBezTo>
                <a:cubicBezTo>
                  <a:pt x="11217" y="7333"/>
                  <a:pt x="11183" y="7299"/>
                  <a:pt x="11138" y="7299"/>
                </a:cubicBezTo>
                <a:cubicBezTo>
                  <a:pt x="11092" y="7299"/>
                  <a:pt x="11008" y="7192"/>
                  <a:pt x="10949" y="7060"/>
                </a:cubicBezTo>
                <a:cubicBezTo>
                  <a:pt x="10891" y="6928"/>
                  <a:pt x="10860" y="6818"/>
                  <a:pt x="10879" y="6818"/>
                </a:cubicBezTo>
                <a:cubicBezTo>
                  <a:pt x="10899" y="6818"/>
                  <a:pt x="10892" y="6760"/>
                  <a:pt x="10864" y="6688"/>
                </a:cubicBezTo>
                <a:cubicBezTo>
                  <a:pt x="10834" y="6611"/>
                  <a:pt x="10843" y="6474"/>
                  <a:pt x="10874" y="6264"/>
                </a:cubicBezTo>
                <a:cubicBezTo>
                  <a:pt x="10837" y="6410"/>
                  <a:pt x="10785" y="6527"/>
                  <a:pt x="10756" y="6524"/>
                </a:cubicBezTo>
                <a:cubicBezTo>
                  <a:pt x="10726" y="6521"/>
                  <a:pt x="10519" y="6298"/>
                  <a:pt x="10298" y="6029"/>
                </a:cubicBezTo>
                <a:cubicBezTo>
                  <a:pt x="10639" y="6438"/>
                  <a:pt x="10772" y="6632"/>
                  <a:pt x="10739" y="6743"/>
                </a:cubicBezTo>
                <a:cubicBezTo>
                  <a:pt x="10723" y="6801"/>
                  <a:pt x="10729" y="6822"/>
                  <a:pt x="10754" y="6789"/>
                </a:cubicBezTo>
                <a:cubicBezTo>
                  <a:pt x="10802" y="6726"/>
                  <a:pt x="10977" y="7098"/>
                  <a:pt x="11077" y="7476"/>
                </a:cubicBezTo>
                <a:cubicBezTo>
                  <a:pt x="11132" y="7687"/>
                  <a:pt x="11123" y="7799"/>
                  <a:pt x="10955" y="8051"/>
                </a:cubicBezTo>
                <a:cubicBezTo>
                  <a:pt x="11074" y="7909"/>
                  <a:pt x="11177" y="7799"/>
                  <a:pt x="11203" y="7820"/>
                </a:cubicBezTo>
                <a:cubicBezTo>
                  <a:pt x="11236" y="7848"/>
                  <a:pt x="11274" y="7980"/>
                  <a:pt x="11288" y="8114"/>
                </a:cubicBezTo>
                <a:cubicBezTo>
                  <a:pt x="11301" y="8249"/>
                  <a:pt x="11321" y="8457"/>
                  <a:pt x="11332" y="8577"/>
                </a:cubicBezTo>
                <a:cubicBezTo>
                  <a:pt x="11343" y="8696"/>
                  <a:pt x="11358" y="8837"/>
                  <a:pt x="11366" y="8890"/>
                </a:cubicBezTo>
                <a:cubicBezTo>
                  <a:pt x="11392" y="9083"/>
                  <a:pt x="10480" y="9131"/>
                  <a:pt x="10389" y="8940"/>
                </a:cubicBezTo>
                <a:cubicBezTo>
                  <a:pt x="10374" y="8906"/>
                  <a:pt x="10449" y="8771"/>
                  <a:pt x="10549" y="8612"/>
                </a:cubicBezTo>
                <a:cubicBezTo>
                  <a:pt x="10429" y="8775"/>
                  <a:pt x="10289" y="8963"/>
                  <a:pt x="10260" y="9016"/>
                </a:cubicBezTo>
                <a:cubicBezTo>
                  <a:pt x="10207" y="9112"/>
                  <a:pt x="10115" y="9140"/>
                  <a:pt x="9966" y="9110"/>
                </a:cubicBezTo>
                <a:lnTo>
                  <a:pt x="9749" y="9066"/>
                </a:lnTo>
                <a:lnTo>
                  <a:pt x="9749" y="9566"/>
                </a:lnTo>
                <a:cubicBezTo>
                  <a:pt x="9749" y="10060"/>
                  <a:pt x="9751" y="10067"/>
                  <a:pt x="9886" y="10055"/>
                </a:cubicBezTo>
                <a:lnTo>
                  <a:pt x="9936" y="10051"/>
                </a:lnTo>
                <a:lnTo>
                  <a:pt x="10008" y="10045"/>
                </a:lnTo>
                <a:lnTo>
                  <a:pt x="10022" y="10045"/>
                </a:lnTo>
                <a:lnTo>
                  <a:pt x="10029" y="11297"/>
                </a:lnTo>
                <a:cubicBezTo>
                  <a:pt x="10034" y="11985"/>
                  <a:pt x="10040" y="13348"/>
                  <a:pt x="10041" y="14328"/>
                </a:cubicBezTo>
                <a:lnTo>
                  <a:pt x="10044" y="16109"/>
                </a:lnTo>
                <a:lnTo>
                  <a:pt x="10994" y="16109"/>
                </a:lnTo>
                <a:lnTo>
                  <a:pt x="11942" y="16109"/>
                </a:lnTo>
                <a:lnTo>
                  <a:pt x="11943" y="16012"/>
                </a:lnTo>
                <a:lnTo>
                  <a:pt x="11586" y="16012"/>
                </a:lnTo>
                <a:cubicBezTo>
                  <a:pt x="11222" y="16012"/>
                  <a:pt x="11205" y="16003"/>
                  <a:pt x="11198" y="15792"/>
                </a:cubicBezTo>
                <a:cubicBezTo>
                  <a:pt x="11194" y="15671"/>
                  <a:pt x="11207" y="15551"/>
                  <a:pt x="11226" y="15525"/>
                </a:cubicBezTo>
                <a:cubicBezTo>
                  <a:pt x="11269" y="15469"/>
                  <a:pt x="11227" y="15195"/>
                  <a:pt x="11176" y="15195"/>
                </a:cubicBezTo>
                <a:cubicBezTo>
                  <a:pt x="11157" y="15195"/>
                  <a:pt x="11130" y="15286"/>
                  <a:pt x="11116" y="15397"/>
                </a:cubicBezTo>
                <a:cubicBezTo>
                  <a:pt x="11089" y="15614"/>
                  <a:pt x="10995" y="15565"/>
                  <a:pt x="10995" y="15334"/>
                </a:cubicBezTo>
                <a:cubicBezTo>
                  <a:pt x="10995" y="15258"/>
                  <a:pt x="10979" y="15195"/>
                  <a:pt x="10960" y="15195"/>
                </a:cubicBezTo>
                <a:cubicBezTo>
                  <a:pt x="10874" y="15199"/>
                  <a:pt x="10819" y="15368"/>
                  <a:pt x="10805" y="15676"/>
                </a:cubicBezTo>
                <a:lnTo>
                  <a:pt x="10791" y="16012"/>
                </a:lnTo>
                <a:lnTo>
                  <a:pt x="10440" y="16042"/>
                </a:lnTo>
                <a:cubicBezTo>
                  <a:pt x="10173" y="16063"/>
                  <a:pt x="10082" y="16038"/>
                  <a:pt x="10064" y="15937"/>
                </a:cubicBezTo>
                <a:cubicBezTo>
                  <a:pt x="10051" y="15864"/>
                  <a:pt x="10046" y="15461"/>
                  <a:pt x="10053" y="15042"/>
                </a:cubicBezTo>
                <a:lnTo>
                  <a:pt x="10067" y="14280"/>
                </a:lnTo>
                <a:lnTo>
                  <a:pt x="11017" y="14280"/>
                </a:lnTo>
                <a:lnTo>
                  <a:pt x="11961" y="14280"/>
                </a:lnTo>
                <a:lnTo>
                  <a:pt x="11962" y="14158"/>
                </a:lnTo>
                <a:lnTo>
                  <a:pt x="11650" y="14177"/>
                </a:lnTo>
                <a:cubicBezTo>
                  <a:pt x="11476" y="14187"/>
                  <a:pt x="11262" y="14171"/>
                  <a:pt x="11175" y="14141"/>
                </a:cubicBezTo>
                <a:lnTo>
                  <a:pt x="11017" y="14088"/>
                </a:lnTo>
                <a:lnTo>
                  <a:pt x="11005" y="13042"/>
                </a:lnTo>
                <a:cubicBezTo>
                  <a:pt x="10993" y="12071"/>
                  <a:pt x="10999" y="11975"/>
                  <a:pt x="11098" y="11694"/>
                </a:cubicBezTo>
                <a:cubicBezTo>
                  <a:pt x="11146" y="11558"/>
                  <a:pt x="11209" y="11302"/>
                  <a:pt x="11270" y="11009"/>
                </a:cubicBezTo>
                <a:cubicBezTo>
                  <a:pt x="11245" y="11108"/>
                  <a:pt x="11222" y="11192"/>
                  <a:pt x="11206" y="11225"/>
                </a:cubicBezTo>
                <a:cubicBezTo>
                  <a:pt x="11152" y="11339"/>
                  <a:pt x="11129" y="11323"/>
                  <a:pt x="11052" y="11114"/>
                </a:cubicBezTo>
                <a:cubicBezTo>
                  <a:pt x="11002" y="10979"/>
                  <a:pt x="10949" y="10895"/>
                  <a:pt x="10934" y="10927"/>
                </a:cubicBezTo>
                <a:cubicBezTo>
                  <a:pt x="10894" y="11012"/>
                  <a:pt x="10312" y="10181"/>
                  <a:pt x="10341" y="10081"/>
                </a:cubicBezTo>
                <a:cubicBezTo>
                  <a:pt x="10355" y="10033"/>
                  <a:pt x="10612" y="10005"/>
                  <a:pt x="10872" y="9999"/>
                </a:cubicBezTo>
                <a:cubicBezTo>
                  <a:pt x="11131" y="9992"/>
                  <a:pt x="11393" y="10008"/>
                  <a:pt x="11415" y="10055"/>
                </a:cubicBezTo>
                <a:cubicBezTo>
                  <a:pt x="11422" y="10070"/>
                  <a:pt x="11418" y="10138"/>
                  <a:pt x="11410" y="10223"/>
                </a:cubicBezTo>
                <a:cubicBezTo>
                  <a:pt x="11413" y="10203"/>
                  <a:pt x="11418" y="10180"/>
                  <a:pt x="11421" y="10160"/>
                </a:cubicBezTo>
                <a:cubicBezTo>
                  <a:pt x="11442" y="10015"/>
                  <a:pt x="11488" y="9991"/>
                  <a:pt x="11707" y="10015"/>
                </a:cubicBezTo>
                <a:lnTo>
                  <a:pt x="11968" y="10045"/>
                </a:lnTo>
                <a:lnTo>
                  <a:pt x="11968" y="12101"/>
                </a:lnTo>
                <a:lnTo>
                  <a:pt x="11968" y="13607"/>
                </a:lnTo>
                <a:lnTo>
                  <a:pt x="12398" y="13607"/>
                </a:lnTo>
                <a:lnTo>
                  <a:pt x="12782" y="13607"/>
                </a:lnTo>
                <a:lnTo>
                  <a:pt x="12828" y="13607"/>
                </a:lnTo>
                <a:lnTo>
                  <a:pt x="12840" y="17376"/>
                </a:lnTo>
                <a:cubicBezTo>
                  <a:pt x="12850" y="20687"/>
                  <a:pt x="12860" y="21152"/>
                  <a:pt x="12922" y="21203"/>
                </a:cubicBezTo>
                <a:cubicBezTo>
                  <a:pt x="12961" y="21235"/>
                  <a:pt x="13029" y="21218"/>
                  <a:pt x="13074" y="21167"/>
                </a:cubicBezTo>
                <a:cubicBezTo>
                  <a:pt x="13161" y="21068"/>
                  <a:pt x="13196" y="21107"/>
                  <a:pt x="13207" y="21358"/>
                </a:cubicBezTo>
                <a:cubicBezTo>
                  <a:pt x="13239" y="21301"/>
                  <a:pt x="13297" y="21268"/>
                  <a:pt x="13405" y="21218"/>
                </a:cubicBezTo>
                <a:lnTo>
                  <a:pt x="13528" y="21161"/>
                </a:lnTo>
                <a:lnTo>
                  <a:pt x="13540" y="17384"/>
                </a:lnTo>
                <a:lnTo>
                  <a:pt x="13551" y="13607"/>
                </a:lnTo>
                <a:lnTo>
                  <a:pt x="13970" y="13578"/>
                </a:lnTo>
                <a:lnTo>
                  <a:pt x="14390" y="13551"/>
                </a:lnTo>
                <a:lnTo>
                  <a:pt x="14390" y="7923"/>
                </a:lnTo>
                <a:lnTo>
                  <a:pt x="14390" y="2298"/>
                </a:lnTo>
                <a:lnTo>
                  <a:pt x="13179" y="2271"/>
                </a:lnTo>
                <a:lnTo>
                  <a:pt x="11968" y="2245"/>
                </a:lnTo>
                <a:lnTo>
                  <a:pt x="11963" y="1861"/>
                </a:lnTo>
                <a:lnTo>
                  <a:pt x="11959" y="3401"/>
                </a:lnTo>
                <a:lnTo>
                  <a:pt x="11583" y="3430"/>
                </a:lnTo>
                <a:cubicBezTo>
                  <a:pt x="11217" y="3458"/>
                  <a:pt x="11205" y="3449"/>
                  <a:pt x="11074" y="3163"/>
                </a:cubicBezTo>
                <a:cubicBezTo>
                  <a:pt x="11000" y="3002"/>
                  <a:pt x="10954" y="2871"/>
                  <a:pt x="10973" y="2871"/>
                </a:cubicBezTo>
                <a:cubicBezTo>
                  <a:pt x="10992" y="2871"/>
                  <a:pt x="10973" y="2788"/>
                  <a:pt x="10930" y="2687"/>
                </a:cubicBezTo>
                <a:cubicBezTo>
                  <a:pt x="10886" y="2585"/>
                  <a:pt x="10857" y="2400"/>
                  <a:pt x="10864" y="2277"/>
                </a:cubicBezTo>
                <a:cubicBezTo>
                  <a:pt x="10877" y="2039"/>
                  <a:pt x="10775" y="1620"/>
                  <a:pt x="10704" y="1620"/>
                </a:cubicBezTo>
                <a:cubicBezTo>
                  <a:pt x="10680" y="1620"/>
                  <a:pt x="10609" y="1522"/>
                  <a:pt x="10545" y="1403"/>
                </a:cubicBezTo>
                <a:lnTo>
                  <a:pt x="10429" y="1187"/>
                </a:lnTo>
                <a:close/>
                <a:moveTo>
                  <a:pt x="9316" y="1439"/>
                </a:moveTo>
                <a:cubicBezTo>
                  <a:pt x="9300" y="1437"/>
                  <a:pt x="9283" y="1444"/>
                  <a:pt x="9266" y="1458"/>
                </a:cubicBezTo>
                <a:cubicBezTo>
                  <a:pt x="9230" y="1489"/>
                  <a:pt x="9241" y="1512"/>
                  <a:pt x="9294" y="1517"/>
                </a:cubicBezTo>
                <a:cubicBezTo>
                  <a:pt x="9342" y="1521"/>
                  <a:pt x="9368" y="1498"/>
                  <a:pt x="9353" y="1466"/>
                </a:cubicBezTo>
                <a:cubicBezTo>
                  <a:pt x="9346" y="1450"/>
                  <a:pt x="9331" y="1440"/>
                  <a:pt x="9316" y="1439"/>
                </a:cubicBezTo>
                <a:close/>
                <a:moveTo>
                  <a:pt x="10135" y="1439"/>
                </a:moveTo>
                <a:cubicBezTo>
                  <a:pt x="10114" y="1439"/>
                  <a:pt x="10093" y="1447"/>
                  <a:pt x="10078" y="1460"/>
                </a:cubicBezTo>
                <a:cubicBezTo>
                  <a:pt x="10047" y="1487"/>
                  <a:pt x="10073" y="1508"/>
                  <a:pt x="10135" y="1508"/>
                </a:cubicBezTo>
                <a:cubicBezTo>
                  <a:pt x="10197" y="1508"/>
                  <a:pt x="10222" y="1487"/>
                  <a:pt x="10191" y="1460"/>
                </a:cubicBezTo>
                <a:cubicBezTo>
                  <a:pt x="10176" y="1447"/>
                  <a:pt x="10156" y="1439"/>
                  <a:pt x="10135" y="1439"/>
                </a:cubicBezTo>
                <a:close/>
                <a:moveTo>
                  <a:pt x="10762" y="2187"/>
                </a:moveTo>
                <a:lnTo>
                  <a:pt x="10814" y="2393"/>
                </a:lnTo>
                <a:cubicBezTo>
                  <a:pt x="10843" y="2506"/>
                  <a:pt x="10873" y="2717"/>
                  <a:pt x="10881" y="2859"/>
                </a:cubicBezTo>
                <a:cubicBezTo>
                  <a:pt x="10890" y="3001"/>
                  <a:pt x="10904" y="3180"/>
                  <a:pt x="10912" y="3258"/>
                </a:cubicBezTo>
                <a:cubicBezTo>
                  <a:pt x="10924" y="3376"/>
                  <a:pt x="10839" y="3406"/>
                  <a:pt x="10421" y="3428"/>
                </a:cubicBezTo>
                <a:cubicBezTo>
                  <a:pt x="10140" y="3443"/>
                  <a:pt x="9904" y="3415"/>
                  <a:pt x="9889" y="3365"/>
                </a:cubicBezTo>
                <a:cubicBezTo>
                  <a:pt x="9875" y="3315"/>
                  <a:pt x="9980" y="3135"/>
                  <a:pt x="10123" y="2964"/>
                </a:cubicBezTo>
                <a:cubicBezTo>
                  <a:pt x="10266" y="2793"/>
                  <a:pt x="10469" y="2548"/>
                  <a:pt x="10573" y="2420"/>
                </a:cubicBezTo>
                <a:lnTo>
                  <a:pt x="10762" y="2187"/>
                </a:lnTo>
                <a:close/>
                <a:moveTo>
                  <a:pt x="878" y="2304"/>
                </a:moveTo>
                <a:cubicBezTo>
                  <a:pt x="866" y="2305"/>
                  <a:pt x="845" y="2306"/>
                  <a:pt x="833" y="2306"/>
                </a:cubicBezTo>
                <a:lnTo>
                  <a:pt x="848" y="4098"/>
                </a:lnTo>
                <a:lnTo>
                  <a:pt x="851" y="4403"/>
                </a:lnTo>
                <a:cubicBezTo>
                  <a:pt x="855" y="3287"/>
                  <a:pt x="861" y="2354"/>
                  <a:pt x="875" y="2306"/>
                </a:cubicBezTo>
                <a:cubicBezTo>
                  <a:pt x="875" y="2306"/>
                  <a:pt x="877" y="2305"/>
                  <a:pt x="878" y="2304"/>
                </a:cubicBezTo>
                <a:close/>
                <a:moveTo>
                  <a:pt x="285" y="2340"/>
                </a:moveTo>
                <a:lnTo>
                  <a:pt x="261" y="2342"/>
                </a:lnTo>
                <a:lnTo>
                  <a:pt x="261" y="2642"/>
                </a:lnTo>
                <a:lnTo>
                  <a:pt x="285" y="2340"/>
                </a:lnTo>
                <a:close/>
                <a:moveTo>
                  <a:pt x="17851" y="2342"/>
                </a:moveTo>
                <a:lnTo>
                  <a:pt x="17554" y="2642"/>
                </a:lnTo>
                <a:cubicBezTo>
                  <a:pt x="17205" y="2993"/>
                  <a:pt x="16919" y="3587"/>
                  <a:pt x="16768" y="4268"/>
                </a:cubicBezTo>
                <a:cubicBezTo>
                  <a:pt x="16563" y="5193"/>
                  <a:pt x="16243" y="9036"/>
                  <a:pt x="16245" y="10553"/>
                </a:cubicBezTo>
                <a:cubicBezTo>
                  <a:pt x="16247" y="11802"/>
                  <a:pt x="16507" y="12713"/>
                  <a:pt x="17027" y="13288"/>
                </a:cubicBezTo>
                <a:cubicBezTo>
                  <a:pt x="17189" y="13467"/>
                  <a:pt x="17318" y="13507"/>
                  <a:pt x="17874" y="13553"/>
                </a:cubicBezTo>
                <a:lnTo>
                  <a:pt x="18531" y="13607"/>
                </a:lnTo>
                <a:lnTo>
                  <a:pt x="18542" y="17458"/>
                </a:lnTo>
                <a:cubicBezTo>
                  <a:pt x="18552" y="20857"/>
                  <a:pt x="18562" y="21323"/>
                  <a:pt x="18626" y="21424"/>
                </a:cubicBezTo>
                <a:cubicBezTo>
                  <a:pt x="18674" y="21499"/>
                  <a:pt x="18734" y="21508"/>
                  <a:pt x="18805" y="21451"/>
                </a:cubicBezTo>
                <a:cubicBezTo>
                  <a:pt x="18871" y="21398"/>
                  <a:pt x="18922" y="21400"/>
                  <a:pt x="18939" y="21457"/>
                </a:cubicBezTo>
                <a:cubicBezTo>
                  <a:pt x="18980" y="21600"/>
                  <a:pt x="19127" y="21567"/>
                  <a:pt x="19207" y="21396"/>
                </a:cubicBezTo>
                <a:cubicBezTo>
                  <a:pt x="19271" y="21261"/>
                  <a:pt x="19279" y="20794"/>
                  <a:pt x="19276" y="17424"/>
                </a:cubicBezTo>
                <a:lnTo>
                  <a:pt x="19273" y="13607"/>
                </a:lnTo>
                <a:lnTo>
                  <a:pt x="19920" y="13549"/>
                </a:lnTo>
                <a:cubicBezTo>
                  <a:pt x="20608" y="13487"/>
                  <a:pt x="20709" y="13436"/>
                  <a:pt x="21022" y="12977"/>
                </a:cubicBezTo>
                <a:cubicBezTo>
                  <a:pt x="21344" y="12506"/>
                  <a:pt x="21593" y="11407"/>
                  <a:pt x="21599" y="10526"/>
                </a:cubicBezTo>
                <a:cubicBezTo>
                  <a:pt x="21600" y="10400"/>
                  <a:pt x="21596" y="10279"/>
                  <a:pt x="21586" y="10165"/>
                </a:cubicBezTo>
                <a:cubicBezTo>
                  <a:pt x="21563" y="9886"/>
                  <a:pt x="21502" y="8988"/>
                  <a:pt x="21450" y="8167"/>
                </a:cubicBezTo>
                <a:cubicBezTo>
                  <a:pt x="21337" y="6366"/>
                  <a:pt x="21179" y="4867"/>
                  <a:pt x="21038" y="4245"/>
                </a:cubicBezTo>
                <a:cubicBezTo>
                  <a:pt x="20896" y="3620"/>
                  <a:pt x="20552" y="2913"/>
                  <a:pt x="20238" y="2600"/>
                </a:cubicBezTo>
                <a:cubicBezTo>
                  <a:pt x="19980" y="2343"/>
                  <a:pt x="19975" y="2342"/>
                  <a:pt x="18915" y="2342"/>
                </a:cubicBezTo>
                <a:lnTo>
                  <a:pt x="17851" y="2342"/>
                </a:lnTo>
                <a:close/>
                <a:moveTo>
                  <a:pt x="8473" y="4737"/>
                </a:moveTo>
                <a:cubicBezTo>
                  <a:pt x="8468" y="4747"/>
                  <a:pt x="8465" y="4781"/>
                  <a:pt x="8464" y="4838"/>
                </a:cubicBezTo>
                <a:cubicBezTo>
                  <a:pt x="8462" y="4939"/>
                  <a:pt x="8472" y="4996"/>
                  <a:pt x="8487" y="4964"/>
                </a:cubicBezTo>
                <a:cubicBezTo>
                  <a:pt x="8502" y="4932"/>
                  <a:pt x="8503" y="4848"/>
                  <a:pt x="8490" y="4779"/>
                </a:cubicBezTo>
                <a:cubicBezTo>
                  <a:pt x="8483" y="4740"/>
                  <a:pt x="8477" y="4727"/>
                  <a:pt x="8473" y="4737"/>
                </a:cubicBezTo>
                <a:close/>
                <a:moveTo>
                  <a:pt x="846" y="5966"/>
                </a:moveTo>
                <a:lnTo>
                  <a:pt x="746" y="6062"/>
                </a:lnTo>
                <a:cubicBezTo>
                  <a:pt x="680" y="6126"/>
                  <a:pt x="630" y="6255"/>
                  <a:pt x="630" y="6358"/>
                </a:cubicBezTo>
                <a:cubicBezTo>
                  <a:pt x="630" y="6459"/>
                  <a:pt x="647" y="6519"/>
                  <a:pt x="669" y="6491"/>
                </a:cubicBezTo>
                <a:cubicBezTo>
                  <a:pt x="690" y="6462"/>
                  <a:pt x="743" y="6521"/>
                  <a:pt x="787" y="6623"/>
                </a:cubicBezTo>
                <a:cubicBezTo>
                  <a:pt x="821" y="6704"/>
                  <a:pt x="840" y="6796"/>
                  <a:pt x="849" y="7035"/>
                </a:cubicBezTo>
                <a:cubicBezTo>
                  <a:pt x="848" y="6660"/>
                  <a:pt x="846" y="6353"/>
                  <a:pt x="846" y="5966"/>
                </a:cubicBezTo>
                <a:close/>
                <a:moveTo>
                  <a:pt x="8940" y="6818"/>
                </a:moveTo>
                <a:cubicBezTo>
                  <a:pt x="8930" y="6818"/>
                  <a:pt x="8911" y="6884"/>
                  <a:pt x="8897" y="6963"/>
                </a:cubicBezTo>
                <a:cubicBezTo>
                  <a:pt x="8882" y="7043"/>
                  <a:pt x="8890" y="7108"/>
                  <a:pt x="8914" y="7108"/>
                </a:cubicBezTo>
                <a:cubicBezTo>
                  <a:pt x="8938" y="7108"/>
                  <a:pt x="8958" y="7043"/>
                  <a:pt x="8958" y="6963"/>
                </a:cubicBezTo>
                <a:cubicBezTo>
                  <a:pt x="8958" y="6884"/>
                  <a:pt x="8950" y="6818"/>
                  <a:pt x="8940" y="6818"/>
                </a:cubicBezTo>
                <a:close/>
                <a:moveTo>
                  <a:pt x="8490" y="6837"/>
                </a:moveTo>
                <a:cubicBezTo>
                  <a:pt x="8394" y="6837"/>
                  <a:pt x="8340" y="6886"/>
                  <a:pt x="8340" y="6970"/>
                </a:cubicBezTo>
                <a:cubicBezTo>
                  <a:pt x="8340" y="7041"/>
                  <a:pt x="8355" y="7079"/>
                  <a:pt x="8374" y="7054"/>
                </a:cubicBezTo>
                <a:cubicBezTo>
                  <a:pt x="8393" y="7029"/>
                  <a:pt x="8421" y="7052"/>
                  <a:pt x="8437" y="7106"/>
                </a:cubicBezTo>
                <a:cubicBezTo>
                  <a:pt x="8475" y="7235"/>
                  <a:pt x="8521" y="7231"/>
                  <a:pt x="8587" y="7089"/>
                </a:cubicBezTo>
                <a:cubicBezTo>
                  <a:pt x="8675" y="6902"/>
                  <a:pt x="8651" y="6837"/>
                  <a:pt x="8490" y="6837"/>
                </a:cubicBezTo>
                <a:close/>
                <a:moveTo>
                  <a:pt x="9149" y="6850"/>
                </a:moveTo>
                <a:cubicBezTo>
                  <a:pt x="9110" y="6864"/>
                  <a:pt x="9103" y="6940"/>
                  <a:pt x="9103" y="7146"/>
                </a:cubicBezTo>
                <a:cubicBezTo>
                  <a:pt x="9103" y="7418"/>
                  <a:pt x="9118" y="7470"/>
                  <a:pt x="9205" y="7470"/>
                </a:cubicBezTo>
                <a:cubicBezTo>
                  <a:pt x="9291" y="7470"/>
                  <a:pt x="9308" y="7421"/>
                  <a:pt x="9302" y="7178"/>
                </a:cubicBezTo>
                <a:cubicBezTo>
                  <a:pt x="9297" y="6960"/>
                  <a:pt x="9270" y="6877"/>
                  <a:pt x="9198" y="6854"/>
                </a:cubicBezTo>
                <a:cubicBezTo>
                  <a:pt x="9178" y="6847"/>
                  <a:pt x="9162" y="6845"/>
                  <a:pt x="9149" y="6850"/>
                </a:cubicBezTo>
                <a:close/>
                <a:moveTo>
                  <a:pt x="8473" y="7554"/>
                </a:moveTo>
                <a:cubicBezTo>
                  <a:pt x="8434" y="7543"/>
                  <a:pt x="8426" y="7592"/>
                  <a:pt x="8426" y="7738"/>
                </a:cubicBezTo>
                <a:cubicBezTo>
                  <a:pt x="8426" y="7924"/>
                  <a:pt x="8447" y="7966"/>
                  <a:pt x="8535" y="7951"/>
                </a:cubicBezTo>
                <a:cubicBezTo>
                  <a:pt x="8668" y="7927"/>
                  <a:pt x="8659" y="7691"/>
                  <a:pt x="8522" y="7583"/>
                </a:cubicBezTo>
                <a:cubicBezTo>
                  <a:pt x="8502" y="7567"/>
                  <a:pt x="8485" y="7557"/>
                  <a:pt x="8473" y="7554"/>
                </a:cubicBezTo>
                <a:close/>
                <a:moveTo>
                  <a:pt x="54" y="7686"/>
                </a:moveTo>
                <a:cubicBezTo>
                  <a:pt x="43" y="7686"/>
                  <a:pt x="34" y="7700"/>
                  <a:pt x="26" y="7713"/>
                </a:cubicBezTo>
                <a:cubicBezTo>
                  <a:pt x="12" y="7754"/>
                  <a:pt x="4" y="7806"/>
                  <a:pt x="0" y="7869"/>
                </a:cubicBezTo>
                <a:cubicBezTo>
                  <a:pt x="2" y="7919"/>
                  <a:pt x="9" y="7969"/>
                  <a:pt x="27" y="8007"/>
                </a:cubicBezTo>
                <a:cubicBezTo>
                  <a:pt x="81" y="8123"/>
                  <a:pt x="112" y="8073"/>
                  <a:pt x="112" y="7877"/>
                </a:cubicBezTo>
                <a:cubicBezTo>
                  <a:pt x="112" y="7771"/>
                  <a:pt x="86" y="7686"/>
                  <a:pt x="54" y="7686"/>
                </a:cubicBezTo>
                <a:close/>
                <a:moveTo>
                  <a:pt x="9740" y="8493"/>
                </a:moveTo>
                <a:cubicBezTo>
                  <a:pt x="9735" y="8503"/>
                  <a:pt x="9732" y="8535"/>
                  <a:pt x="9731" y="8591"/>
                </a:cubicBezTo>
                <a:cubicBezTo>
                  <a:pt x="9729" y="8693"/>
                  <a:pt x="9739" y="8749"/>
                  <a:pt x="9754" y="8717"/>
                </a:cubicBezTo>
                <a:cubicBezTo>
                  <a:pt x="9769" y="8685"/>
                  <a:pt x="9771" y="8604"/>
                  <a:pt x="9758" y="8535"/>
                </a:cubicBezTo>
                <a:cubicBezTo>
                  <a:pt x="9751" y="8496"/>
                  <a:pt x="9744" y="8482"/>
                  <a:pt x="9740" y="8493"/>
                </a:cubicBezTo>
                <a:close/>
                <a:moveTo>
                  <a:pt x="8481" y="8982"/>
                </a:moveTo>
                <a:cubicBezTo>
                  <a:pt x="8473" y="8975"/>
                  <a:pt x="8467" y="9030"/>
                  <a:pt x="8467" y="9129"/>
                </a:cubicBezTo>
                <a:cubicBezTo>
                  <a:pt x="8467" y="9261"/>
                  <a:pt x="8478" y="9317"/>
                  <a:pt x="8490" y="9251"/>
                </a:cubicBezTo>
                <a:cubicBezTo>
                  <a:pt x="8503" y="9185"/>
                  <a:pt x="8503" y="9075"/>
                  <a:pt x="8490" y="9009"/>
                </a:cubicBezTo>
                <a:cubicBezTo>
                  <a:pt x="8487" y="8993"/>
                  <a:pt x="8484" y="8984"/>
                  <a:pt x="8481" y="8982"/>
                </a:cubicBezTo>
                <a:close/>
                <a:moveTo>
                  <a:pt x="9341" y="9251"/>
                </a:moveTo>
                <a:cubicBezTo>
                  <a:pt x="9215" y="9251"/>
                  <a:pt x="9165" y="9455"/>
                  <a:pt x="9235" y="9692"/>
                </a:cubicBezTo>
                <a:cubicBezTo>
                  <a:pt x="9299" y="9912"/>
                  <a:pt x="9445" y="9933"/>
                  <a:pt x="9466" y="9726"/>
                </a:cubicBezTo>
                <a:cubicBezTo>
                  <a:pt x="9497" y="9427"/>
                  <a:pt x="9450" y="9251"/>
                  <a:pt x="9341" y="9251"/>
                </a:cubicBezTo>
                <a:close/>
                <a:moveTo>
                  <a:pt x="9101" y="9381"/>
                </a:moveTo>
                <a:cubicBezTo>
                  <a:pt x="9080" y="9354"/>
                  <a:pt x="9063" y="9394"/>
                  <a:pt x="9063" y="9471"/>
                </a:cubicBezTo>
                <a:cubicBezTo>
                  <a:pt x="9063" y="9548"/>
                  <a:pt x="9080" y="9610"/>
                  <a:pt x="9101" y="9610"/>
                </a:cubicBezTo>
                <a:cubicBezTo>
                  <a:pt x="9121" y="9610"/>
                  <a:pt x="9139" y="9570"/>
                  <a:pt x="9139" y="9520"/>
                </a:cubicBezTo>
                <a:cubicBezTo>
                  <a:pt x="9139" y="9470"/>
                  <a:pt x="9121" y="9408"/>
                  <a:pt x="9101" y="9381"/>
                </a:cubicBezTo>
                <a:close/>
                <a:moveTo>
                  <a:pt x="10212" y="10177"/>
                </a:moveTo>
                <a:cubicBezTo>
                  <a:pt x="10235" y="10127"/>
                  <a:pt x="10402" y="10302"/>
                  <a:pt x="10612" y="10597"/>
                </a:cubicBezTo>
                <a:lnTo>
                  <a:pt x="10972" y="11104"/>
                </a:lnTo>
                <a:lnTo>
                  <a:pt x="10984" y="12563"/>
                </a:lnTo>
                <a:cubicBezTo>
                  <a:pt x="10991" y="13367"/>
                  <a:pt x="10982" y="14047"/>
                  <a:pt x="10962" y="14072"/>
                </a:cubicBezTo>
                <a:cubicBezTo>
                  <a:pt x="10943" y="14097"/>
                  <a:pt x="10845" y="14131"/>
                  <a:pt x="10746" y="14149"/>
                </a:cubicBezTo>
                <a:cubicBezTo>
                  <a:pt x="10578" y="14181"/>
                  <a:pt x="10565" y="14165"/>
                  <a:pt x="10537" y="13895"/>
                </a:cubicBezTo>
                <a:cubicBezTo>
                  <a:pt x="10508" y="13606"/>
                  <a:pt x="10492" y="13631"/>
                  <a:pt x="10480" y="13990"/>
                </a:cubicBezTo>
                <a:cubicBezTo>
                  <a:pt x="10473" y="14202"/>
                  <a:pt x="10404" y="14242"/>
                  <a:pt x="10202" y="14149"/>
                </a:cubicBezTo>
                <a:cubicBezTo>
                  <a:pt x="10068" y="14087"/>
                  <a:pt x="10066" y="14079"/>
                  <a:pt x="10053" y="13374"/>
                </a:cubicBezTo>
                <a:cubicBezTo>
                  <a:pt x="10038" y="12561"/>
                  <a:pt x="10062" y="12330"/>
                  <a:pt x="10147" y="12479"/>
                </a:cubicBezTo>
                <a:cubicBezTo>
                  <a:pt x="10191" y="12558"/>
                  <a:pt x="10199" y="12333"/>
                  <a:pt x="10187" y="11421"/>
                </a:cubicBezTo>
                <a:cubicBezTo>
                  <a:pt x="10179" y="10784"/>
                  <a:pt x="10190" y="10224"/>
                  <a:pt x="10212" y="10177"/>
                </a:cubicBezTo>
                <a:close/>
                <a:moveTo>
                  <a:pt x="9311" y="12156"/>
                </a:moveTo>
                <a:cubicBezTo>
                  <a:pt x="9206" y="12123"/>
                  <a:pt x="9179" y="12343"/>
                  <a:pt x="9258" y="12584"/>
                </a:cubicBezTo>
                <a:cubicBezTo>
                  <a:pt x="9353" y="12873"/>
                  <a:pt x="9401" y="12837"/>
                  <a:pt x="9393" y="12484"/>
                </a:cubicBezTo>
                <a:cubicBezTo>
                  <a:pt x="9388" y="12282"/>
                  <a:pt x="9360" y="12171"/>
                  <a:pt x="9311" y="12156"/>
                </a:cubicBezTo>
                <a:close/>
                <a:moveTo>
                  <a:pt x="10400" y="12414"/>
                </a:moveTo>
                <a:cubicBezTo>
                  <a:pt x="10376" y="12414"/>
                  <a:pt x="10350" y="12421"/>
                  <a:pt x="10328" y="12433"/>
                </a:cubicBezTo>
                <a:cubicBezTo>
                  <a:pt x="10284" y="12458"/>
                  <a:pt x="10309" y="12477"/>
                  <a:pt x="10383" y="12479"/>
                </a:cubicBezTo>
                <a:cubicBezTo>
                  <a:pt x="10458" y="12481"/>
                  <a:pt x="10494" y="12462"/>
                  <a:pt x="10463" y="12435"/>
                </a:cubicBezTo>
                <a:cubicBezTo>
                  <a:pt x="10448" y="12422"/>
                  <a:pt x="10425" y="12415"/>
                  <a:pt x="10400" y="12414"/>
                </a:cubicBezTo>
                <a:close/>
                <a:moveTo>
                  <a:pt x="9821" y="12418"/>
                </a:moveTo>
                <a:cubicBezTo>
                  <a:pt x="9781" y="12423"/>
                  <a:pt x="9761" y="12427"/>
                  <a:pt x="9761" y="12435"/>
                </a:cubicBezTo>
                <a:cubicBezTo>
                  <a:pt x="9760" y="12437"/>
                  <a:pt x="9760" y="12438"/>
                  <a:pt x="9758" y="12439"/>
                </a:cubicBezTo>
                <a:cubicBezTo>
                  <a:pt x="9764" y="12448"/>
                  <a:pt x="9799" y="12463"/>
                  <a:pt x="9839" y="12479"/>
                </a:cubicBezTo>
                <a:cubicBezTo>
                  <a:pt x="9880" y="12474"/>
                  <a:pt x="9901" y="12457"/>
                  <a:pt x="9875" y="12435"/>
                </a:cubicBezTo>
                <a:cubicBezTo>
                  <a:pt x="9860" y="12423"/>
                  <a:pt x="9841" y="12419"/>
                  <a:pt x="9821" y="12418"/>
                </a:cubicBezTo>
                <a:close/>
                <a:moveTo>
                  <a:pt x="1376" y="13607"/>
                </a:moveTo>
                <a:lnTo>
                  <a:pt x="1897" y="13607"/>
                </a:lnTo>
                <a:lnTo>
                  <a:pt x="2418" y="13607"/>
                </a:lnTo>
                <a:lnTo>
                  <a:pt x="2430" y="14410"/>
                </a:lnTo>
                <a:cubicBezTo>
                  <a:pt x="2442" y="15086"/>
                  <a:pt x="2454" y="15193"/>
                  <a:pt x="2507" y="15099"/>
                </a:cubicBezTo>
                <a:cubicBezTo>
                  <a:pt x="2542" y="15037"/>
                  <a:pt x="2618" y="15002"/>
                  <a:pt x="2675" y="15019"/>
                </a:cubicBezTo>
                <a:cubicBezTo>
                  <a:pt x="2776" y="15049"/>
                  <a:pt x="2780" y="15086"/>
                  <a:pt x="2792" y="16088"/>
                </a:cubicBezTo>
                <a:cubicBezTo>
                  <a:pt x="2800" y="16729"/>
                  <a:pt x="2822" y="17105"/>
                  <a:pt x="2850" y="17069"/>
                </a:cubicBezTo>
                <a:cubicBezTo>
                  <a:pt x="2874" y="17037"/>
                  <a:pt x="3051" y="17006"/>
                  <a:pt x="3244" y="17000"/>
                </a:cubicBezTo>
                <a:lnTo>
                  <a:pt x="3594" y="16989"/>
                </a:lnTo>
                <a:lnTo>
                  <a:pt x="3594" y="17609"/>
                </a:lnTo>
                <a:lnTo>
                  <a:pt x="3594" y="18229"/>
                </a:lnTo>
                <a:lnTo>
                  <a:pt x="2494" y="18245"/>
                </a:lnTo>
                <a:cubicBezTo>
                  <a:pt x="1675" y="18258"/>
                  <a:pt x="1388" y="18232"/>
                  <a:pt x="1372" y="18147"/>
                </a:cubicBezTo>
                <a:cubicBezTo>
                  <a:pt x="1361" y="18083"/>
                  <a:pt x="1358" y="17036"/>
                  <a:pt x="1365" y="15819"/>
                </a:cubicBezTo>
                <a:lnTo>
                  <a:pt x="1376" y="13607"/>
                </a:lnTo>
                <a:close/>
                <a:moveTo>
                  <a:pt x="2643" y="13607"/>
                </a:moveTo>
                <a:lnTo>
                  <a:pt x="2780" y="13607"/>
                </a:lnTo>
                <a:lnTo>
                  <a:pt x="2780" y="14231"/>
                </a:lnTo>
                <a:cubicBezTo>
                  <a:pt x="2780" y="14843"/>
                  <a:pt x="2777" y="14859"/>
                  <a:pt x="2655" y="14889"/>
                </a:cubicBezTo>
                <a:cubicBezTo>
                  <a:pt x="2502" y="14926"/>
                  <a:pt x="2476" y="14804"/>
                  <a:pt x="2495" y="14124"/>
                </a:cubicBezTo>
                <a:cubicBezTo>
                  <a:pt x="2508" y="13619"/>
                  <a:pt x="2511" y="13607"/>
                  <a:pt x="2643" y="13607"/>
                </a:cubicBezTo>
                <a:close/>
                <a:moveTo>
                  <a:pt x="2825" y="13607"/>
                </a:moveTo>
                <a:lnTo>
                  <a:pt x="2978" y="13607"/>
                </a:lnTo>
                <a:cubicBezTo>
                  <a:pt x="3113" y="13607"/>
                  <a:pt x="3128" y="13628"/>
                  <a:pt x="3134" y="13964"/>
                </a:cubicBezTo>
                <a:lnTo>
                  <a:pt x="3141" y="13607"/>
                </a:lnTo>
                <a:lnTo>
                  <a:pt x="3368" y="13607"/>
                </a:lnTo>
                <a:lnTo>
                  <a:pt x="3594" y="13607"/>
                </a:lnTo>
                <a:lnTo>
                  <a:pt x="3607" y="15235"/>
                </a:lnTo>
                <a:cubicBezTo>
                  <a:pt x="3614" y="16132"/>
                  <a:pt x="3603" y="16889"/>
                  <a:pt x="3584" y="16920"/>
                </a:cubicBezTo>
                <a:cubicBezTo>
                  <a:pt x="3565" y="16950"/>
                  <a:pt x="3386" y="16955"/>
                  <a:pt x="3187" y="16928"/>
                </a:cubicBezTo>
                <a:lnTo>
                  <a:pt x="2825" y="16880"/>
                </a:lnTo>
                <a:lnTo>
                  <a:pt x="2825" y="15964"/>
                </a:lnTo>
                <a:lnTo>
                  <a:pt x="2825" y="15050"/>
                </a:lnTo>
                <a:lnTo>
                  <a:pt x="2970" y="15021"/>
                </a:lnTo>
                <a:lnTo>
                  <a:pt x="3115" y="14992"/>
                </a:lnTo>
                <a:lnTo>
                  <a:pt x="3124" y="14569"/>
                </a:lnTo>
                <a:cubicBezTo>
                  <a:pt x="3119" y="14633"/>
                  <a:pt x="3114" y="14708"/>
                  <a:pt x="3108" y="14737"/>
                </a:cubicBezTo>
                <a:cubicBezTo>
                  <a:pt x="3064" y="14937"/>
                  <a:pt x="2855" y="14965"/>
                  <a:pt x="2821" y="14775"/>
                </a:cubicBezTo>
                <a:cubicBezTo>
                  <a:pt x="2808" y="14703"/>
                  <a:pt x="2803" y="14409"/>
                  <a:pt x="2811" y="14124"/>
                </a:cubicBezTo>
                <a:lnTo>
                  <a:pt x="2825" y="13607"/>
                </a:lnTo>
                <a:close/>
                <a:moveTo>
                  <a:pt x="11496" y="13748"/>
                </a:moveTo>
                <a:cubicBezTo>
                  <a:pt x="11486" y="13746"/>
                  <a:pt x="11475" y="13754"/>
                  <a:pt x="11465" y="13775"/>
                </a:cubicBezTo>
                <a:cubicBezTo>
                  <a:pt x="11450" y="13807"/>
                  <a:pt x="11454" y="13889"/>
                  <a:pt x="11474" y="13956"/>
                </a:cubicBezTo>
                <a:cubicBezTo>
                  <a:pt x="11502" y="14054"/>
                  <a:pt x="11513" y="14054"/>
                  <a:pt x="11528" y="13956"/>
                </a:cubicBezTo>
                <a:cubicBezTo>
                  <a:pt x="11545" y="13851"/>
                  <a:pt x="11524" y="13754"/>
                  <a:pt x="11496" y="13748"/>
                </a:cubicBezTo>
                <a:close/>
                <a:moveTo>
                  <a:pt x="1623" y="14521"/>
                </a:moveTo>
                <a:cubicBezTo>
                  <a:pt x="1555" y="14521"/>
                  <a:pt x="1527" y="14719"/>
                  <a:pt x="1576" y="14845"/>
                </a:cubicBezTo>
                <a:cubicBezTo>
                  <a:pt x="1610" y="14932"/>
                  <a:pt x="1608" y="15000"/>
                  <a:pt x="1573" y="15076"/>
                </a:cubicBezTo>
                <a:cubicBezTo>
                  <a:pt x="1545" y="15134"/>
                  <a:pt x="1533" y="15240"/>
                  <a:pt x="1546" y="15311"/>
                </a:cubicBezTo>
                <a:cubicBezTo>
                  <a:pt x="1561" y="15396"/>
                  <a:pt x="1661" y="15446"/>
                  <a:pt x="1837" y="15456"/>
                </a:cubicBezTo>
                <a:lnTo>
                  <a:pt x="2104" y="15471"/>
                </a:lnTo>
                <a:lnTo>
                  <a:pt x="2112" y="14994"/>
                </a:lnTo>
                <a:cubicBezTo>
                  <a:pt x="2119" y="14542"/>
                  <a:pt x="2113" y="14517"/>
                  <a:pt x="2010" y="14546"/>
                </a:cubicBezTo>
                <a:cubicBezTo>
                  <a:pt x="1951" y="14563"/>
                  <a:pt x="1860" y="14660"/>
                  <a:pt x="1807" y="14761"/>
                </a:cubicBezTo>
                <a:cubicBezTo>
                  <a:pt x="1714" y="14941"/>
                  <a:pt x="1712" y="14939"/>
                  <a:pt x="1686" y="14731"/>
                </a:cubicBezTo>
                <a:cubicBezTo>
                  <a:pt x="1672" y="14615"/>
                  <a:pt x="1643" y="14521"/>
                  <a:pt x="1623" y="14521"/>
                </a:cubicBezTo>
                <a:close/>
                <a:moveTo>
                  <a:pt x="2294" y="16470"/>
                </a:moveTo>
                <a:cubicBezTo>
                  <a:pt x="2283" y="16465"/>
                  <a:pt x="2270" y="16481"/>
                  <a:pt x="2252" y="16519"/>
                </a:cubicBezTo>
                <a:cubicBezTo>
                  <a:pt x="2225" y="16576"/>
                  <a:pt x="2174" y="16602"/>
                  <a:pt x="2140" y="16573"/>
                </a:cubicBezTo>
                <a:cubicBezTo>
                  <a:pt x="2096" y="16538"/>
                  <a:pt x="2086" y="16570"/>
                  <a:pt x="2105" y="16676"/>
                </a:cubicBezTo>
                <a:cubicBezTo>
                  <a:pt x="2120" y="16762"/>
                  <a:pt x="2121" y="16903"/>
                  <a:pt x="2105" y="16989"/>
                </a:cubicBezTo>
                <a:cubicBezTo>
                  <a:pt x="2079" y="17134"/>
                  <a:pt x="2070" y="17134"/>
                  <a:pt x="1993" y="16985"/>
                </a:cubicBezTo>
                <a:cubicBezTo>
                  <a:pt x="1918" y="16842"/>
                  <a:pt x="1905" y="16841"/>
                  <a:pt x="1881" y="16972"/>
                </a:cubicBezTo>
                <a:cubicBezTo>
                  <a:pt x="1829" y="17262"/>
                  <a:pt x="1900" y="17399"/>
                  <a:pt x="2116" y="17428"/>
                </a:cubicBezTo>
                <a:cubicBezTo>
                  <a:pt x="2232" y="17444"/>
                  <a:pt x="2340" y="17447"/>
                  <a:pt x="2358" y="17432"/>
                </a:cubicBezTo>
                <a:cubicBezTo>
                  <a:pt x="2387" y="17408"/>
                  <a:pt x="2364" y="16836"/>
                  <a:pt x="2322" y="16550"/>
                </a:cubicBezTo>
                <a:cubicBezTo>
                  <a:pt x="2315" y="16501"/>
                  <a:pt x="2306" y="16475"/>
                  <a:pt x="2294" y="16470"/>
                </a:cubicBezTo>
                <a:close/>
                <a:moveTo>
                  <a:pt x="6197" y="16542"/>
                </a:moveTo>
                <a:cubicBezTo>
                  <a:pt x="6172" y="16542"/>
                  <a:pt x="6152" y="16629"/>
                  <a:pt x="6152" y="16735"/>
                </a:cubicBezTo>
                <a:cubicBezTo>
                  <a:pt x="6152" y="16841"/>
                  <a:pt x="6172" y="16928"/>
                  <a:pt x="6197" y="16928"/>
                </a:cubicBezTo>
                <a:cubicBezTo>
                  <a:pt x="6222" y="16928"/>
                  <a:pt x="6242" y="16841"/>
                  <a:pt x="6242" y="16735"/>
                </a:cubicBezTo>
                <a:cubicBezTo>
                  <a:pt x="6242" y="16629"/>
                  <a:pt x="6222" y="16542"/>
                  <a:pt x="6197" y="16542"/>
                </a:cubicBezTo>
                <a:close/>
                <a:moveTo>
                  <a:pt x="6211" y="17063"/>
                </a:moveTo>
                <a:cubicBezTo>
                  <a:pt x="6199" y="17058"/>
                  <a:pt x="6188" y="17073"/>
                  <a:pt x="6178" y="17107"/>
                </a:cubicBezTo>
                <a:cubicBezTo>
                  <a:pt x="6162" y="17163"/>
                  <a:pt x="6119" y="17183"/>
                  <a:pt x="6083" y="17153"/>
                </a:cubicBezTo>
                <a:cubicBezTo>
                  <a:pt x="6043" y="17121"/>
                  <a:pt x="6016" y="17156"/>
                  <a:pt x="6016" y="17239"/>
                </a:cubicBezTo>
                <a:cubicBezTo>
                  <a:pt x="6016" y="17329"/>
                  <a:pt x="6065" y="17383"/>
                  <a:pt x="6152" y="17388"/>
                </a:cubicBezTo>
                <a:cubicBezTo>
                  <a:pt x="6294" y="17397"/>
                  <a:pt x="6312" y="17350"/>
                  <a:pt x="6247" y="17134"/>
                </a:cubicBezTo>
                <a:cubicBezTo>
                  <a:pt x="6234" y="17091"/>
                  <a:pt x="6222" y="17067"/>
                  <a:pt x="6211" y="17063"/>
                </a:cubicBezTo>
                <a:close/>
                <a:moveTo>
                  <a:pt x="5159" y="18180"/>
                </a:moveTo>
                <a:cubicBezTo>
                  <a:pt x="5132" y="18180"/>
                  <a:pt x="5110" y="18222"/>
                  <a:pt x="5110" y="18275"/>
                </a:cubicBezTo>
                <a:cubicBezTo>
                  <a:pt x="5110" y="18328"/>
                  <a:pt x="5119" y="18371"/>
                  <a:pt x="5130" y="18371"/>
                </a:cubicBezTo>
                <a:cubicBezTo>
                  <a:pt x="5141" y="18371"/>
                  <a:pt x="5163" y="18328"/>
                  <a:pt x="5178" y="18275"/>
                </a:cubicBezTo>
                <a:cubicBezTo>
                  <a:pt x="5194" y="18222"/>
                  <a:pt x="5185" y="18180"/>
                  <a:pt x="5159" y="18180"/>
                </a:cubicBezTo>
                <a:close/>
                <a:moveTo>
                  <a:pt x="5289" y="18180"/>
                </a:moveTo>
                <a:cubicBezTo>
                  <a:pt x="5262" y="18180"/>
                  <a:pt x="5254" y="18222"/>
                  <a:pt x="5269" y="18275"/>
                </a:cubicBezTo>
                <a:cubicBezTo>
                  <a:pt x="5285" y="18328"/>
                  <a:pt x="5305" y="18371"/>
                  <a:pt x="5316" y="18371"/>
                </a:cubicBezTo>
                <a:cubicBezTo>
                  <a:pt x="5327" y="18371"/>
                  <a:pt x="5337" y="18328"/>
                  <a:pt x="5337" y="18275"/>
                </a:cubicBezTo>
                <a:cubicBezTo>
                  <a:pt x="5337" y="18222"/>
                  <a:pt x="5315" y="18180"/>
                  <a:pt x="5289" y="18180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-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000068 -0.138900" pathEditMode="relative">
                                      <p:cBhvr>
                                        <p:cTn id="13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4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" grpId="2" animBg="1" advAuto="0"/>
      <p:bldP spid="152" grpId="1" animBg="1" advAuto="0"/>
      <p:bldP spid="153" grpId="4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plug.png"/>
          <p:cNvPicPr>
            <a:picLocks noChangeAspect="1"/>
          </p:cNvPicPr>
          <p:nvPr/>
        </p:nvPicPr>
        <p:blipFill>
          <a:blip r:embed="rId2">
            <a:extLst/>
          </a:blip>
          <a:srcRect l="3763" t="3763" r="3794" b="3759"/>
          <a:stretch>
            <a:fillRect/>
          </a:stretch>
        </p:blipFill>
        <p:spPr>
          <a:xfrm>
            <a:off x="4937986" y="5244756"/>
            <a:ext cx="3127773" cy="31289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4" y="0"/>
                </a:moveTo>
                <a:cubicBezTo>
                  <a:pt x="7752" y="0"/>
                  <a:pt x="5262" y="1020"/>
                  <a:pt x="3141" y="3140"/>
                </a:cubicBezTo>
                <a:cubicBezTo>
                  <a:pt x="1020" y="5260"/>
                  <a:pt x="0" y="7749"/>
                  <a:pt x="0" y="10800"/>
                </a:cubicBezTo>
                <a:cubicBezTo>
                  <a:pt x="0" y="12333"/>
                  <a:pt x="220" y="13563"/>
                  <a:pt x="713" y="14797"/>
                </a:cubicBezTo>
                <a:cubicBezTo>
                  <a:pt x="2041" y="18122"/>
                  <a:pt x="4995" y="20647"/>
                  <a:pt x="8447" y="21403"/>
                </a:cubicBezTo>
                <a:cubicBezTo>
                  <a:pt x="8879" y="21497"/>
                  <a:pt x="9446" y="21579"/>
                  <a:pt x="9705" y="21586"/>
                </a:cubicBezTo>
                <a:lnTo>
                  <a:pt x="10176" y="21600"/>
                </a:lnTo>
                <a:lnTo>
                  <a:pt x="10176" y="18838"/>
                </a:lnTo>
                <a:lnTo>
                  <a:pt x="10176" y="16079"/>
                </a:lnTo>
                <a:lnTo>
                  <a:pt x="9831" y="16003"/>
                </a:lnTo>
                <a:cubicBezTo>
                  <a:pt x="8020" y="15602"/>
                  <a:pt x="6578" y="14626"/>
                  <a:pt x="5643" y="13170"/>
                </a:cubicBezTo>
                <a:cubicBezTo>
                  <a:pt x="5217" y="12506"/>
                  <a:pt x="4728" y="11103"/>
                  <a:pt x="4829" y="10838"/>
                </a:cubicBezTo>
                <a:cubicBezTo>
                  <a:pt x="4869" y="10734"/>
                  <a:pt x="5117" y="10674"/>
                  <a:pt x="5520" y="10674"/>
                </a:cubicBezTo>
                <a:lnTo>
                  <a:pt x="6150" y="10674"/>
                </a:lnTo>
                <a:lnTo>
                  <a:pt x="6186" y="7627"/>
                </a:lnTo>
                <a:lnTo>
                  <a:pt x="6219" y="4584"/>
                </a:lnTo>
                <a:lnTo>
                  <a:pt x="7162" y="4584"/>
                </a:lnTo>
                <a:lnTo>
                  <a:pt x="8102" y="4584"/>
                </a:lnTo>
                <a:lnTo>
                  <a:pt x="8137" y="7627"/>
                </a:lnTo>
                <a:lnTo>
                  <a:pt x="8170" y="10674"/>
                </a:lnTo>
                <a:lnTo>
                  <a:pt x="10804" y="10674"/>
                </a:lnTo>
                <a:lnTo>
                  <a:pt x="13438" y="10674"/>
                </a:lnTo>
                <a:lnTo>
                  <a:pt x="13471" y="7627"/>
                </a:lnTo>
                <a:lnTo>
                  <a:pt x="13504" y="4584"/>
                </a:lnTo>
                <a:lnTo>
                  <a:pt x="14447" y="4584"/>
                </a:lnTo>
                <a:lnTo>
                  <a:pt x="15389" y="4584"/>
                </a:lnTo>
                <a:lnTo>
                  <a:pt x="15422" y="7627"/>
                </a:lnTo>
                <a:lnTo>
                  <a:pt x="15455" y="10674"/>
                </a:lnTo>
                <a:lnTo>
                  <a:pt x="16086" y="10674"/>
                </a:lnTo>
                <a:cubicBezTo>
                  <a:pt x="16488" y="10674"/>
                  <a:pt x="16739" y="10734"/>
                  <a:pt x="16779" y="10838"/>
                </a:cubicBezTo>
                <a:cubicBezTo>
                  <a:pt x="16881" y="11103"/>
                  <a:pt x="16391" y="12506"/>
                  <a:pt x="15965" y="13170"/>
                </a:cubicBezTo>
                <a:cubicBezTo>
                  <a:pt x="15030" y="14626"/>
                  <a:pt x="13588" y="15602"/>
                  <a:pt x="11777" y="16003"/>
                </a:cubicBezTo>
                <a:lnTo>
                  <a:pt x="11432" y="16079"/>
                </a:lnTo>
                <a:lnTo>
                  <a:pt x="11432" y="18838"/>
                </a:lnTo>
                <a:lnTo>
                  <a:pt x="11432" y="21600"/>
                </a:lnTo>
                <a:lnTo>
                  <a:pt x="11802" y="21600"/>
                </a:lnTo>
                <a:cubicBezTo>
                  <a:pt x="12411" y="21600"/>
                  <a:pt x="13913" y="21243"/>
                  <a:pt x="14803" y="20888"/>
                </a:cubicBezTo>
                <a:cubicBezTo>
                  <a:pt x="18174" y="19542"/>
                  <a:pt x="20679" y="16581"/>
                  <a:pt x="21419" y="13063"/>
                </a:cubicBezTo>
                <a:cubicBezTo>
                  <a:pt x="21540" y="12486"/>
                  <a:pt x="21600" y="11644"/>
                  <a:pt x="21600" y="10800"/>
                </a:cubicBezTo>
                <a:cubicBezTo>
                  <a:pt x="21600" y="9956"/>
                  <a:pt x="21540" y="9111"/>
                  <a:pt x="21419" y="8534"/>
                </a:cubicBezTo>
                <a:cubicBezTo>
                  <a:pt x="20985" y="6469"/>
                  <a:pt x="20002" y="4674"/>
                  <a:pt x="18467" y="3140"/>
                </a:cubicBezTo>
                <a:cubicBezTo>
                  <a:pt x="16347" y="1020"/>
                  <a:pt x="13857" y="0"/>
                  <a:pt x="10804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56" name="and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083300" y="2641402"/>
            <a:ext cx="838201" cy="1079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7" name="Information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632200" y="859981"/>
            <a:ext cx="5740401" cy="2451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8" name="Power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686299" y="3651250"/>
            <a:ext cx="3632201" cy="24511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/>
          <p:nvPr/>
        </p:nvSpPr>
        <p:spPr>
          <a:xfrm>
            <a:off x="8822666" y="8433505"/>
            <a:ext cx="3423644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1 Corinthians 12:8</a:t>
            </a:r>
          </a:p>
        </p:txBody>
      </p:sp>
      <p:pic>
        <p:nvPicPr>
          <p:cNvPr id="161" name="To one there is given through the&#10;Spirit a message of wisdom, to&#10;another a message of knowledge by&#10;means of the same Spirit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55649" y="1060450"/>
            <a:ext cx="11493501" cy="76327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/>
          <p:nvPr/>
        </p:nvSpPr>
        <p:spPr>
          <a:xfrm>
            <a:off x="9251961" y="8433505"/>
            <a:ext cx="2565054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2 Timothy 1:7</a:t>
            </a:r>
          </a:p>
        </p:txBody>
      </p:sp>
      <p:pic>
        <p:nvPicPr>
          <p:cNvPr id="164" name="For God gave us a spirit not&#10;of  fear but of power and love&#10;and self-control.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9700" y="1206499"/>
            <a:ext cx="12725401" cy="7340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/>
          <p:nvPr/>
        </p:nvSpPr>
        <p:spPr>
          <a:xfrm>
            <a:off x="9354678" y="8416361"/>
            <a:ext cx="2359620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dirty="0"/>
              <a:t>2 Peter 1:</a:t>
            </a:r>
            <a:r>
              <a:rPr lang="en-GB" dirty="0"/>
              <a:t>3</a:t>
            </a:r>
            <a:endParaRPr dirty="0"/>
          </a:p>
        </p:txBody>
      </p:sp>
      <p:pic>
        <p:nvPicPr>
          <p:cNvPr id="167" name="His divine power has given us&#10;everything we need for a godly life&#10;through our knowledge of him who&#10;called us by his own glory and&#10;goodness.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87743" y="215899"/>
            <a:ext cx="11404601" cy="95377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/>
          <p:nvPr/>
        </p:nvSpPr>
        <p:spPr>
          <a:xfrm>
            <a:off x="1706839" y="81239"/>
            <a:ext cx="9591122" cy="9591122"/>
          </a:xfrm>
          <a:prstGeom prst="ellipse">
            <a:avLst/>
          </a:prstGeom>
          <a:solidFill>
            <a:srgbClr val="AB180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70" name="Shape 170"/>
          <p:cNvSpPr/>
          <p:nvPr/>
        </p:nvSpPr>
        <p:spPr>
          <a:xfrm>
            <a:off x="2667143" y="1515690"/>
            <a:ext cx="7670514" cy="7670514"/>
          </a:xfrm>
          <a:prstGeom prst="ellipse">
            <a:avLst/>
          </a:prstGeom>
          <a:solidFill>
            <a:schemeClr val="accent6">
              <a:hueOff val="-193447"/>
              <a:satOff val="3713"/>
              <a:lumOff val="11329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71" name="Shape 171"/>
          <p:cNvSpPr/>
          <p:nvPr/>
        </p:nvSpPr>
        <p:spPr>
          <a:xfrm>
            <a:off x="3475173" y="2665598"/>
            <a:ext cx="6054454" cy="6142487"/>
          </a:xfrm>
          <a:prstGeom prst="ellipse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72" name="Shape 172"/>
          <p:cNvSpPr/>
          <p:nvPr/>
        </p:nvSpPr>
        <p:spPr>
          <a:xfrm>
            <a:off x="4164323" y="3876102"/>
            <a:ext cx="4676154" cy="4676153"/>
          </a:xfrm>
          <a:prstGeom prst="ellipse">
            <a:avLst/>
          </a:prstGeom>
          <a:solidFill>
            <a:srgbClr val="00905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73" name="plug.png"/>
          <p:cNvPicPr>
            <a:picLocks noChangeAspect="1"/>
          </p:cNvPicPr>
          <p:nvPr/>
        </p:nvPicPr>
        <p:blipFill>
          <a:blip r:embed="rId2">
            <a:extLst/>
          </a:blip>
          <a:srcRect l="3763" t="3763" r="3794" b="3759"/>
          <a:stretch>
            <a:fillRect/>
          </a:stretch>
        </p:blipFill>
        <p:spPr>
          <a:xfrm>
            <a:off x="4938514" y="5062276"/>
            <a:ext cx="3127772" cy="31289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4" y="0"/>
                </a:moveTo>
                <a:cubicBezTo>
                  <a:pt x="7752" y="0"/>
                  <a:pt x="5262" y="1020"/>
                  <a:pt x="3141" y="3140"/>
                </a:cubicBezTo>
                <a:cubicBezTo>
                  <a:pt x="1020" y="5260"/>
                  <a:pt x="0" y="7749"/>
                  <a:pt x="0" y="10800"/>
                </a:cubicBezTo>
                <a:cubicBezTo>
                  <a:pt x="0" y="12333"/>
                  <a:pt x="220" y="13563"/>
                  <a:pt x="713" y="14797"/>
                </a:cubicBezTo>
                <a:cubicBezTo>
                  <a:pt x="2041" y="18122"/>
                  <a:pt x="4995" y="20647"/>
                  <a:pt x="8447" y="21403"/>
                </a:cubicBezTo>
                <a:cubicBezTo>
                  <a:pt x="8879" y="21497"/>
                  <a:pt x="9446" y="21579"/>
                  <a:pt x="9705" y="21586"/>
                </a:cubicBezTo>
                <a:lnTo>
                  <a:pt x="10176" y="21600"/>
                </a:lnTo>
                <a:lnTo>
                  <a:pt x="10176" y="18838"/>
                </a:lnTo>
                <a:lnTo>
                  <a:pt x="10176" y="16079"/>
                </a:lnTo>
                <a:lnTo>
                  <a:pt x="9831" y="16003"/>
                </a:lnTo>
                <a:cubicBezTo>
                  <a:pt x="8020" y="15602"/>
                  <a:pt x="6578" y="14626"/>
                  <a:pt x="5643" y="13170"/>
                </a:cubicBezTo>
                <a:cubicBezTo>
                  <a:pt x="5217" y="12506"/>
                  <a:pt x="4728" y="11103"/>
                  <a:pt x="4829" y="10838"/>
                </a:cubicBezTo>
                <a:cubicBezTo>
                  <a:pt x="4869" y="10734"/>
                  <a:pt x="5117" y="10674"/>
                  <a:pt x="5520" y="10674"/>
                </a:cubicBezTo>
                <a:lnTo>
                  <a:pt x="6150" y="10674"/>
                </a:lnTo>
                <a:lnTo>
                  <a:pt x="6186" y="7627"/>
                </a:lnTo>
                <a:lnTo>
                  <a:pt x="6219" y="4584"/>
                </a:lnTo>
                <a:lnTo>
                  <a:pt x="7162" y="4584"/>
                </a:lnTo>
                <a:lnTo>
                  <a:pt x="8102" y="4584"/>
                </a:lnTo>
                <a:lnTo>
                  <a:pt x="8137" y="7627"/>
                </a:lnTo>
                <a:lnTo>
                  <a:pt x="8170" y="10674"/>
                </a:lnTo>
                <a:lnTo>
                  <a:pt x="10804" y="10674"/>
                </a:lnTo>
                <a:lnTo>
                  <a:pt x="13438" y="10674"/>
                </a:lnTo>
                <a:lnTo>
                  <a:pt x="13471" y="7627"/>
                </a:lnTo>
                <a:lnTo>
                  <a:pt x="13504" y="4584"/>
                </a:lnTo>
                <a:lnTo>
                  <a:pt x="14447" y="4584"/>
                </a:lnTo>
                <a:lnTo>
                  <a:pt x="15389" y="4584"/>
                </a:lnTo>
                <a:lnTo>
                  <a:pt x="15422" y="7627"/>
                </a:lnTo>
                <a:lnTo>
                  <a:pt x="15455" y="10674"/>
                </a:lnTo>
                <a:lnTo>
                  <a:pt x="16086" y="10674"/>
                </a:lnTo>
                <a:cubicBezTo>
                  <a:pt x="16488" y="10674"/>
                  <a:pt x="16739" y="10734"/>
                  <a:pt x="16779" y="10838"/>
                </a:cubicBezTo>
                <a:cubicBezTo>
                  <a:pt x="16881" y="11103"/>
                  <a:pt x="16391" y="12506"/>
                  <a:pt x="15965" y="13170"/>
                </a:cubicBezTo>
                <a:cubicBezTo>
                  <a:pt x="15030" y="14626"/>
                  <a:pt x="13588" y="15602"/>
                  <a:pt x="11777" y="16003"/>
                </a:cubicBezTo>
                <a:lnTo>
                  <a:pt x="11432" y="16079"/>
                </a:lnTo>
                <a:lnTo>
                  <a:pt x="11432" y="18838"/>
                </a:lnTo>
                <a:lnTo>
                  <a:pt x="11432" y="21600"/>
                </a:lnTo>
                <a:lnTo>
                  <a:pt x="11802" y="21600"/>
                </a:lnTo>
                <a:cubicBezTo>
                  <a:pt x="12411" y="21600"/>
                  <a:pt x="13913" y="21243"/>
                  <a:pt x="14803" y="20888"/>
                </a:cubicBezTo>
                <a:cubicBezTo>
                  <a:pt x="18174" y="19542"/>
                  <a:pt x="20679" y="16581"/>
                  <a:pt x="21419" y="13063"/>
                </a:cubicBezTo>
                <a:cubicBezTo>
                  <a:pt x="21540" y="12486"/>
                  <a:pt x="21600" y="11644"/>
                  <a:pt x="21600" y="10800"/>
                </a:cubicBezTo>
                <a:cubicBezTo>
                  <a:pt x="21600" y="9956"/>
                  <a:pt x="21540" y="9111"/>
                  <a:pt x="21419" y="8534"/>
                </a:cubicBezTo>
                <a:cubicBezTo>
                  <a:pt x="20985" y="6469"/>
                  <a:pt x="20002" y="4674"/>
                  <a:pt x="18467" y="3140"/>
                </a:cubicBezTo>
                <a:cubicBezTo>
                  <a:pt x="16347" y="1020"/>
                  <a:pt x="13857" y="0"/>
                  <a:pt x="10804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74" name="Shape 174"/>
          <p:cNvSpPr/>
          <p:nvPr/>
        </p:nvSpPr>
        <p:spPr>
          <a:xfrm>
            <a:off x="6040400" y="5039796"/>
            <a:ext cx="924000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God</a:t>
            </a:r>
          </a:p>
        </p:txBody>
      </p:sp>
      <p:sp>
        <p:nvSpPr>
          <p:cNvPr id="175" name="Shape 175"/>
          <p:cNvSpPr/>
          <p:nvPr/>
        </p:nvSpPr>
        <p:spPr>
          <a:xfrm>
            <a:off x="5892279" y="4181400"/>
            <a:ext cx="1220242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Family</a:t>
            </a:r>
          </a:p>
        </p:txBody>
      </p:sp>
      <p:sp>
        <p:nvSpPr>
          <p:cNvPr id="176" name="Shape 176"/>
          <p:cNvSpPr/>
          <p:nvPr/>
        </p:nvSpPr>
        <p:spPr>
          <a:xfrm>
            <a:off x="5801307" y="3068268"/>
            <a:ext cx="1402186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Friends</a:t>
            </a:r>
          </a:p>
        </p:txBody>
      </p:sp>
      <p:sp>
        <p:nvSpPr>
          <p:cNvPr id="177" name="Shape 177"/>
          <p:cNvSpPr/>
          <p:nvPr/>
        </p:nvSpPr>
        <p:spPr>
          <a:xfrm>
            <a:off x="5782890" y="1827399"/>
            <a:ext cx="1439020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Church</a:t>
            </a:r>
          </a:p>
        </p:txBody>
      </p:sp>
      <p:sp>
        <p:nvSpPr>
          <p:cNvPr id="178" name="Shape 178"/>
          <p:cNvSpPr/>
          <p:nvPr/>
        </p:nvSpPr>
        <p:spPr>
          <a:xfrm>
            <a:off x="5856895" y="586530"/>
            <a:ext cx="1291010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World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8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9" grpId="8" animBg="1" advAuto="0"/>
      <p:bldP spid="170" grpId="6" animBg="1" advAuto="0"/>
      <p:bldP spid="171" grpId="4" animBg="1" advAuto="0"/>
      <p:bldP spid="172" grpId="2" animBg="1" advAuto="0"/>
      <p:bldP spid="174" grpId="1" animBg="1" advAuto="0"/>
      <p:bldP spid="175" grpId="3" animBg="1" advAuto="0"/>
      <p:bldP spid="176" grpId="5" animBg="1" advAuto="0"/>
      <p:bldP spid="177" grpId="7" animBg="1" advAuto="0"/>
      <p:bldP spid="178" grpId="9" animBg="1" advAuto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 Devote yourselves to prayer, being&#10;watchful and thankful. And pray for us,&#10;too, that God may open a door for our&#10;message, so that we may proclaim the mystery&#10;of Christ, for which I am in chains.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727951"/>
            <a:ext cx="13004801" cy="829769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Pray that I may proclaim it clearly, as I&#10;should. Be wise in the way you act towards&#10;outsiders; make the most of every opportunity.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3500" y="2444749"/>
            <a:ext cx="12877801" cy="48641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/>
          <p:nvPr/>
        </p:nvSpPr>
        <p:spPr>
          <a:xfrm>
            <a:off x="9018115" y="8433505"/>
            <a:ext cx="3032746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Colossians 4:2-6</a:t>
            </a:r>
          </a:p>
        </p:txBody>
      </p:sp>
      <p:pic>
        <p:nvPicPr>
          <p:cNvPr id="185" name="Let your conversation be always full of&#10;grace, seasoned with salt, so that you may&#10;know how to answer everyone.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52449" y="2444749"/>
            <a:ext cx="11899901" cy="48641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plug.png"/>
          <p:cNvPicPr>
            <a:picLocks noChangeAspect="1"/>
          </p:cNvPicPr>
          <p:nvPr/>
        </p:nvPicPr>
        <p:blipFill>
          <a:blip r:embed="rId2">
            <a:extLst/>
          </a:blip>
          <a:srcRect l="3763" t="3763" r="3794" b="3759"/>
          <a:stretch>
            <a:fillRect/>
          </a:stretch>
        </p:blipFill>
        <p:spPr>
          <a:xfrm>
            <a:off x="4937986" y="5244756"/>
            <a:ext cx="3127773" cy="31289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4" y="0"/>
                </a:moveTo>
                <a:cubicBezTo>
                  <a:pt x="7752" y="0"/>
                  <a:pt x="5262" y="1020"/>
                  <a:pt x="3141" y="3140"/>
                </a:cubicBezTo>
                <a:cubicBezTo>
                  <a:pt x="1020" y="5260"/>
                  <a:pt x="0" y="7749"/>
                  <a:pt x="0" y="10800"/>
                </a:cubicBezTo>
                <a:cubicBezTo>
                  <a:pt x="0" y="12333"/>
                  <a:pt x="220" y="13563"/>
                  <a:pt x="713" y="14797"/>
                </a:cubicBezTo>
                <a:cubicBezTo>
                  <a:pt x="2041" y="18122"/>
                  <a:pt x="4995" y="20647"/>
                  <a:pt x="8447" y="21403"/>
                </a:cubicBezTo>
                <a:cubicBezTo>
                  <a:pt x="8879" y="21497"/>
                  <a:pt x="9446" y="21579"/>
                  <a:pt x="9705" y="21586"/>
                </a:cubicBezTo>
                <a:lnTo>
                  <a:pt x="10176" y="21600"/>
                </a:lnTo>
                <a:lnTo>
                  <a:pt x="10176" y="18838"/>
                </a:lnTo>
                <a:lnTo>
                  <a:pt x="10176" y="16079"/>
                </a:lnTo>
                <a:lnTo>
                  <a:pt x="9831" y="16003"/>
                </a:lnTo>
                <a:cubicBezTo>
                  <a:pt x="8020" y="15602"/>
                  <a:pt x="6578" y="14626"/>
                  <a:pt x="5643" y="13170"/>
                </a:cubicBezTo>
                <a:cubicBezTo>
                  <a:pt x="5217" y="12506"/>
                  <a:pt x="4728" y="11103"/>
                  <a:pt x="4829" y="10838"/>
                </a:cubicBezTo>
                <a:cubicBezTo>
                  <a:pt x="4869" y="10734"/>
                  <a:pt x="5117" y="10674"/>
                  <a:pt x="5520" y="10674"/>
                </a:cubicBezTo>
                <a:lnTo>
                  <a:pt x="6150" y="10674"/>
                </a:lnTo>
                <a:lnTo>
                  <a:pt x="6186" y="7627"/>
                </a:lnTo>
                <a:lnTo>
                  <a:pt x="6219" y="4584"/>
                </a:lnTo>
                <a:lnTo>
                  <a:pt x="7162" y="4584"/>
                </a:lnTo>
                <a:lnTo>
                  <a:pt x="8102" y="4584"/>
                </a:lnTo>
                <a:lnTo>
                  <a:pt x="8137" y="7627"/>
                </a:lnTo>
                <a:lnTo>
                  <a:pt x="8170" y="10674"/>
                </a:lnTo>
                <a:lnTo>
                  <a:pt x="10804" y="10674"/>
                </a:lnTo>
                <a:lnTo>
                  <a:pt x="13438" y="10674"/>
                </a:lnTo>
                <a:lnTo>
                  <a:pt x="13471" y="7627"/>
                </a:lnTo>
                <a:lnTo>
                  <a:pt x="13504" y="4584"/>
                </a:lnTo>
                <a:lnTo>
                  <a:pt x="14447" y="4584"/>
                </a:lnTo>
                <a:lnTo>
                  <a:pt x="15389" y="4584"/>
                </a:lnTo>
                <a:lnTo>
                  <a:pt x="15422" y="7627"/>
                </a:lnTo>
                <a:lnTo>
                  <a:pt x="15455" y="10674"/>
                </a:lnTo>
                <a:lnTo>
                  <a:pt x="16086" y="10674"/>
                </a:lnTo>
                <a:cubicBezTo>
                  <a:pt x="16488" y="10674"/>
                  <a:pt x="16739" y="10734"/>
                  <a:pt x="16779" y="10838"/>
                </a:cubicBezTo>
                <a:cubicBezTo>
                  <a:pt x="16881" y="11103"/>
                  <a:pt x="16391" y="12506"/>
                  <a:pt x="15965" y="13170"/>
                </a:cubicBezTo>
                <a:cubicBezTo>
                  <a:pt x="15030" y="14626"/>
                  <a:pt x="13588" y="15602"/>
                  <a:pt x="11777" y="16003"/>
                </a:cubicBezTo>
                <a:lnTo>
                  <a:pt x="11432" y="16079"/>
                </a:lnTo>
                <a:lnTo>
                  <a:pt x="11432" y="18838"/>
                </a:lnTo>
                <a:lnTo>
                  <a:pt x="11432" y="21600"/>
                </a:lnTo>
                <a:lnTo>
                  <a:pt x="11802" y="21600"/>
                </a:lnTo>
                <a:cubicBezTo>
                  <a:pt x="12411" y="21600"/>
                  <a:pt x="13913" y="21243"/>
                  <a:pt x="14803" y="20888"/>
                </a:cubicBezTo>
                <a:cubicBezTo>
                  <a:pt x="18174" y="19542"/>
                  <a:pt x="20679" y="16581"/>
                  <a:pt x="21419" y="13063"/>
                </a:cubicBezTo>
                <a:cubicBezTo>
                  <a:pt x="21540" y="12486"/>
                  <a:pt x="21600" y="11644"/>
                  <a:pt x="21600" y="10800"/>
                </a:cubicBezTo>
                <a:cubicBezTo>
                  <a:pt x="21600" y="9956"/>
                  <a:pt x="21540" y="9111"/>
                  <a:pt x="21419" y="8534"/>
                </a:cubicBezTo>
                <a:cubicBezTo>
                  <a:pt x="20985" y="6469"/>
                  <a:pt x="20002" y="4674"/>
                  <a:pt x="18467" y="3140"/>
                </a:cubicBezTo>
                <a:cubicBezTo>
                  <a:pt x="16347" y="1020"/>
                  <a:pt x="13857" y="0"/>
                  <a:pt x="10804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20" name="Get Connected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997200" y="2444750"/>
            <a:ext cx="7010401" cy="24511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138996599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Our connection&#10;to God&#10;can get lost.png"/>
          <p:cNvPicPr>
            <a:picLocks noChangeAspect="1"/>
          </p:cNvPicPr>
          <p:nvPr/>
        </p:nvPicPr>
        <p:blipFill>
          <a:blip r:embed="rId2">
            <a:extLst/>
          </a:blip>
          <a:srcRect t="67799"/>
          <a:stretch>
            <a:fillRect/>
          </a:stretch>
        </p:blipFill>
        <p:spPr>
          <a:xfrm>
            <a:off x="3721099" y="3570411"/>
            <a:ext cx="5562601" cy="1844343"/>
          </a:xfrm>
          <a:prstGeom prst="rect">
            <a:avLst/>
          </a:prstGeom>
          <a:ln w="12700">
            <a:miter lim="400000"/>
          </a:ln>
        </p:spPr>
      </p:pic>
      <p:pic>
        <p:nvPicPr>
          <p:cNvPr id="188" name="Our connection&#10;to God&#10;can get lost.png"/>
          <p:cNvPicPr>
            <a:picLocks noChangeAspect="1"/>
          </p:cNvPicPr>
          <p:nvPr/>
        </p:nvPicPr>
        <p:blipFill>
          <a:blip r:embed="rId2">
            <a:extLst/>
          </a:blip>
          <a:srcRect t="32058" b="39241"/>
          <a:stretch>
            <a:fillRect/>
          </a:stretch>
        </p:blipFill>
        <p:spPr>
          <a:xfrm>
            <a:off x="3721531" y="2219958"/>
            <a:ext cx="5562601" cy="16438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89" name="Our connection&#10;to God&#10;can get lost.png"/>
          <p:cNvPicPr>
            <a:picLocks noChangeAspect="1"/>
          </p:cNvPicPr>
          <p:nvPr/>
        </p:nvPicPr>
        <p:blipFill>
          <a:blip r:embed="rId2">
            <a:extLst/>
          </a:blip>
          <a:srcRect b="77138"/>
          <a:stretch>
            <a:fillRect/>
          </a:stretch>
        </p:blipFill>
        <p:spPr>
          <a:xfrm>
            <a:off x="3721100" y="898380"/>
            <a:ext cx="5562601" cy="1309419"/>
          </a:xfrm>
          <a:prstGeom prst="rect">
            <a:avLst/>
          </a:prstGeom>
          <a:ln w="12700">
            <a:miter lim="400000"/>
          </a:ln>
        </p:spPr>
      </p:pic>
      <p:sp>
        <p:nvSpPr>
          <p:cNvPr id="190" name="Shape 190"/>
          <p:cNvSpPr/>
          <p:nvPr/>
        </p:nvSpPr>
        <p:spPr>
          <a:xfrm>
            <a:off x="1706839" y="81239"/>
            <a:ext cx="9591122" cy="9591122"/>
          </a:xfrm>
          <a:prstGeom prst="ellipse">
            <a:avLst/>
          </a:prstGeom>
          <a:solidFill>
            <a:srgbClr val="AB180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1" name="Shape 191"/>
          <p:cNvSpPr/>
          <p:nvPr/>
        </p:nvSpPr>
        <p:spPr>
          <a:xfrm>
            <a:off x="2667143" y="1515690"/>
            <a:ext cx="7670514" cy="7670514"/>
          </a:xfrm>
          <a:prstGeom prst="ellipse">
            <a:avLst/>
          </a:prstGeom>
          <a:solidFill>
            <a:schemeClr val="accent6">
              <a:hueOff val="-193447"/>
              <a:satOff val="3713"/>
              <a:lumOff val="11329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2" name="Shape 192"/>
          <p:cNvSpPr/>
          <p:nvPr/>
        </p:nvSpPr>
        <p:spPr>
          <a:xfrm>
            <a:off x="3475173" y="2665598"/>
            <a:ext cx="6054454" cy="6142487"/>
          </a:xfrm>
          <a:prstGeom prst="ellipse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3" name="Shape 193"/>
          <p:cNvSpPr/>
          <p:nvPr/>
        </p:nvSpPr>
        <p:spPr>
          <a:xfrm>
            <a:off x="4164323" y="3876102"/>
            <a:ext cx="4676154" cy="4676153"/>
          </a:xfrm>
          <a:prstGeom prst="ellipse">
            <a:avLst/>
          </a:prstGeom>
          <a:solidFill>
            <a:srgbClr val="00905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94" name="plug.png"/>
          <p:cNvPicPr>
            <a:picLocks noChangeAspect="1"/>
          </p:cNvPicPr>
          <p:nvPr/>
        </p:nvPicPr>
        <p:blipFill>
          <a:blip r:embed="rId3">
            <a:extLst/>
          </a:blip>
          <a:srcRect l="3763" t="3763" r="3794" b="3759"/>
          <a:stretch>
            <a:fillRect/>
          </a:stretch>
        </p:blipFill>
        <p:spPr>
          <a:xfrm>
            <a:off x="4938514" y="5062276"/>
            <a:ext cx="3127772" cy="31289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4" y="0"/>
                </a:moveTo>
                <a:cubicBezTo>
                  <a:pt x="7752" y="0"/>
                  <a:pt x="5262" y="1020"/>
                  <a:pt x="3141" y="3140"/>
                </a:cubicBezTo>
                <a:cubicBezTo>
                  <a:pt x="1020" y="5260"/>
                  <a:pt x="0" y="7749"/>
                  <a:pt x="0" y="10800"/>
                </a:cubicBezTo>
                <a:cubicBezTo>
                  <a:pt x="0" y="12333"/>
                  <a:pt x="220" y="13563"/>
                  <a:pt x="713" y="14797"/>
                </a:cubicBezTo>
                <a:cubicBezTo>
                  <a:pt x="2041" y="18122"/>
                  <a:pt x="4995" y="20647"/>
                  <a:pt x="8447" y="21403"/>
                </a:cubicBezTo>
                <a:cubicBezTo>
                  <a:pt x="8879" y="21497"/>
                  <a:pt x="9446" y="21579"/>
                  <a:pt x="9705" y="21586"/>
                </a:cubicBezTo>
                <a:lnTo>
                  <a:pt x="10176" y="21600"/>
                </a:lnTo>
                <a:lnTo>
                  <a:pt x="10176" y="18838"/>
                </a:lnTo>
                <a:lnTo>
                  <a:pt x="10176" y="16079"/>
                </a:lnTo>
                <a:lnTo>
                  <a:pt x="9831" y="16003"/>
                </a:lnTo>
                <a:cubicBezTo>
                  <a:pt x="8020" y="15602"/>
                  <a:pt x="6578" y="14626"/>
                  <a:pt x="5643" y="13170"/>
                </a:cubicBezTo>
                <a:cubicBezTo>
                  <a:pt x="5217" y="12506"/>
                  <a:pt x="4728" y="11103"/>
                  <a:pt x="4829" y="10838"/>
                </a:cubicBezTo>
                <a:cubicBezTo>
                  <a:pt x="4869" y="10734"/>
                  <a:pt x="5117" y="10674"/>
                  <a:pt x="5520" y="10674"/>
                </a:cubicBezTo>
                <a:lnTo>
                  <a:pt x="6150" y="10674"/>
                </a:lnTo>
                <a:lnTo>
                  <a:pt x="6186" y="7627"/>
                </a:lnTo>
                <a:lnTo>
                  <a:pt x="6219" y="4584"/>
                </a:lnTo>
                <a:lnTo>
                  <a:pt x="7162" y="4584"/>
                </a:lnTo>
                <a:lnTo>
                  <a:pt x="8102" y="4584"/>
                </a:lnTo>
                <a:lnTo>
                  <a:pt x="8137" y="7627"/>
                </a:lnTo>
                <a:lnTo>
                  <a:pt x="8170" y="10674"/>
                </a:lnTo>
                <a:lnTo>
                  <a:pt x="10804" y="10674"/>
                </a:lnTo>
                <a:lnTo>
                  <a:pt x="13438" y="10674"/>
                </a:lnTo>
                <a:lnTo>
                  <a:pt x="13471" y="7627"/>
                </a:lnTo>
                <a:lnTo>
                  <a:pt x="13504" y="4584"/>
                </a:lnTo>
                <a:lnTo>
                  <a:pt x="14447" y="4584"/>
                </a:lnTo>
                <a:lnTo>
                  <a:pt x="15389" y="4584"/>
                </a:lnTo>
                <a:lnTo>
                  <a:pt x="15422" y="7627"/>
                </a:lnTo>
                <a:lnTo>
                  <a:pt x="15455" y="10674"/>
                </a:lnTo>
                <a:lnTo>
                  <a:pt x="16086" y="10674"/>
                </a:lnTo>
                <a:cubicBezTo>
                  <a:pt x="16488" y="10674"/>
                  <a:pt x="16739" y="10734"/>
                  <a:pt x="16779" y="10838"/>
                </a:cubicBezTo>
                <a:cubicBezTo>
                  <a:pt x="16881" y="11103"/>
                  <a:pt x="16391" y="12506"/>
                  <a:pt x="15965" y="13170"/>
                </a:cubicBezTo>
                <a:cubicBezTo>
                  <a:pt x="15030" y="14626"/>
                  <a:pt x="13588" y="15602"/>
                  <a:pt x="11777" y="16003"/>
                </a:cubicBezTo>
                <a:lnTo>
                  <a:pt x="11432" y="16079"/>
                </a:lnTo>
                <a:lnTo>
                  <a:pt x="11432" y="18838"/>
                </a:lnTo>
                <a:lnTo>
                  <a:pt x="11432" y="21600"/>
                </a:lnTo>
                <a:lnTo>
                  <a:pt x="11802" y="21600"/>
                </a:lnTo>
                <a:cubicBezTo>
                  <a:pt x="12411" y="21600"/>
                  <a:pt x="13913" y="21243"/>
                  <a:pt x="14803" y="20888"/>
                </a:cubicBezTo>
                <a:cubicBezTo>
                  <a:pt x="18174" y="19542"/>
                  <a:pt x="20679" y="16581"/>
                  <a:pt x="21419" y="13063"/>
                </a:cubicBezTo>
                <a:cubicBezTo>
                  <a:pt x="21540" y="12486"/>
                  <a:pt x="21600" y="11644"/>
                  <a:pt x="21600" y="10800"/>
                </a:cubicBezTo>
                <a:cubicBezTo>
                  <a:pt x="21600" y="9956"/>
                  <a:pt x="21540" y="9111"/>
                  <a:pt x="21419" y="8534"/>
                </a:cubicBezTo>
                <a:cubicBezTo>
                  <a:pt x="20985" y="6469"/>
                  <a:pt x="20002" y="4674"/>
                  <a:pt x="18467" y="3140"/>
                </a:cubicBezTo>
                <a:cubicBezTo>
                  <a:pt x="16347" y="1020"/>
                  <a:pt x="13857" y="0"/>
                  <a:pt x="10804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95" name="Shape 195"/>
          <p:cNvSpPr/>
          <p:nvPr/>
        </p:nvSpPr>
        <p:spPr>
          <a:xfrm>
            <a:off x="6040400" y="5039796"/>
            <a:ext cx="924000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God</a:t>
            </a:r>
          </a:p>
        </p:txBody>
      </p:sp>
      <p:sp>
        <p:nvSpPr>
          <p:cNvPr id="196" name="Shape 196"/>
          <p:cNvSpPr/>
          <p:nvPr/>
        </p:nvSpPr>
        <p:spPr>
          <a:xfrm>
            <a:off x="5892279" y="4181400"/>
            <a:ext cx="1220242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Family</a:t>
            </a:r>
          </a:p>
        </p:txBody>
      </p:sp>
      <p:sp>
        <p:nvSpPr>
          <p:cNvPr id="197" name="Shape 197"/>
          <p:cNvSpPr/>
          <p:nvPr/>
        </p:nvSpPr>
        <p:spPr>
          <a:xfrm>
            <a:off x="5801307" y="3068268"/>
            <a:ext cx="1402186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Friends</a:t>
            </a:r>
          </a:p>
        </p:txBody>
      </p:sp>
      <p:sp>
        <p:nvSpPr>
          <p:cNvPr id="198" name="Shape 198"/>
          <p:cNvSpPr/>
          <p:nvPr/>
        </p:nvSpPr>
        <p:spPr>
          <a:xfrm>
            <a:off x="5782890" y="1827399"/>
            <a:ext cx="1439020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Church</a:t>
            </a:r>
          </a:p>
        </p:txBody>
      </p:sp>
      <p:sp>
        <p:nvSpPr>
          <p:cNvPr id="199" name="Shape 199"/>
          <p:cNvSpPr/>
          <p:nvPr/>
        </p:nvSpPr>
        <p:spPr>
          <a:xfrm>
            <a:off x="5856895" y="586530"/>
            <a:ext cx="1291010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World</a:t>
            </a:r>
          </a:p>
        </p:txBody>
      </p:sp>
      <p:pic>
        <p:nvPicPr>
          <p:cNvPr id="200" name="plug-filtered.jpeg"/>
          <p:cNvPicPr>
            <a:picLocks noChangeAspect="1"/>
          </p:cNvPicPr>
          <p:nvPr/>
        </p:nvPicPr>
        <p:blipFill>
          <a:blip r:embed="rId4">
            <a:extLst/>
          </a:blip>
          <a:srcRect l="3763" t="3763" r="3794" b="3759"/>
          <a:stretch>
            <a:fillRect/>
          </a:stretch>
        </p:blipFill>
        <p:spPr>
          <a:xfrm>
            <a:off x="9189051" y="5773214"/>
            <a:ext cx="3127772" cy="31289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4" y="0"/>
                </a:moveTo>
                <a:cubicBezTo>
                  <a:pt x="7752" y="0"/>
                  <a:pt x="5262" y="1020"/>
                  <a:pt x="3141" y="3140"/>
                </a:cubicBezTo>
                <a:cubicBezTo>
                  <a:pt x="1020" y="5260"/>
                  <a:pt x="0" y="7749"/>
                  <a:pt x="0" y="10800"/>
                </a:cubicBezTo>
                <a:cubicBezTo>
                  <a:pt x="0" y="12333"/>
                  <a:pt x="220" y="13563"/>
                  <a:pt x="713" y="14797"/>
                </a:cubicBezTo>
                <a:cubicBezTo>
                  <a:pt x="2041" y="18122"/>
                  <a:pt x="4995" y="20647"/>
                  <a:pt x="8447" y="21403"/>
                </a:cubicBezTo>
                <a:cubicBezTo>
                  <a:pt x="8879" y="21497"/>
                  <a:pt x="9446" y="21579"/>
                  <a:pt x="9705" y="21586"/>
                </a:cubicBezTo>
                <a:lnTo>
                  <a:pt x="10176" y="21600"/>
                </a:lnTo>
                <a:lnTo>
                  <a:pt x="10176" y="18838"/>
                </a:lnTo>
                <a:lnTo>
                  <a:pt x="10176" y="16079"/>
                </a:lnTo>
                <a:lnTo>
                  <a:pt x="9831" y="16003"/>
                </a:lnTo>
                <a:cubicBezTo>
                  <a:pt x="8020" y="15602"/>
                  <a:pt x="6578" y="14626"/>
                  <a:pt x="5643" y="13170"/>
                </a:cubicBezTo>
                <a:cubicBezTo>
                  <a:pt x="5217" y="12506"/>
                  <a:pt x="4728" y="11103"/>
                  <a:pt x="4829" y="10838"/>
                </a:cubicBezTo>
                <a:cubicBezTo>
                  <a:pt x="4869" y="10734"/>
                  <a:pt x="5117" y="10674"/>
                  <a:pt x="5520" y="10674"/>
                </a:cubicBezTo>
                <a:lnTo>
                  <a:pt x="6150" y="10674"/>
                </a:lnTo>
                <a:lnTo>
                  <a:pt x="6186" y="7627"/>
                </a:lnTo>
                <a:lnTo>
                  <a:pt x="6219" y="4584"/>
                </a:lnTo>
                <a:lnTo>
                  <a:pt x="7162" y="4584"/>
                </a:lnTo>
                <a:lnTo>
                  <a:pt x="8102" y="4584"/>
                </a:lnTo>
                <a:lnTo>
                  <a:pt x="8137" y="7627"/>
                </a:lnTo>
                <a:lnTo>
                  <a:pt x="8170" y="10674"/>
                </a:lnTo>
                <a:lnTo>
                  <a:pt x="10804" y="10674"/>
                </a:lnTo>
                <a:lnTo>
                  <a:pt x="13438" y="10674"/>
                </a:lnTo>
                <a:lnTo>
                  <a:pt x="13471" y="7627"/>
                </a:lnTo>
                <a:lnTo>
                  <a:pt x="13504" y="4584"/>
                </a:lnTo>
                <a:lnTo>
                  <a:pt x="14447" y="4584"/>
                </a:lnTo>
                <a:lnTo>
                  <a:pt x="15389" y="4584"/>
                </a:lnTo>
                <a:lnTo>
                  <a:pt x="15422" y="7627"/>
                </a:lnTo>
                <a:lnTo>
                  <a:pt x="15455" y="10674"/>
                </a:lnTo>
                <a:lnTo>
                  <a:pt x="16086" y="10674"/>
                </a:lnTo>
                <a:cubicBezTo>
                  <a:pt x="16488" y="10674"/>
                  <a:pt x="16739" y="10734"/>
                  <a:pt x="16779" y="10838"/>
                </a:cubicBezTo>
                <a:cubicBezTo>
                  <a:pt x="16881" y="11103"/>
                  <a:pt x="16391" y="12506"/>
                  <a:pt x="15965" y="13170"/>
                </a:cubicBezTo>
                <a:cubicBezTo>
                  <a:pt x="15030" y="14626"/>
                  <a:pt x="13588" y="15602"/>
                  <a:pt x="11777" y="16003"/>
                </a:cubicBezTo>
                <a:lnTo>
                  <a:pt x="11432" y="16079"/>
                </a:lnTo>
                <a:lnTo>
                  <a:pt x="11432" y="18838"/>
                </a:lnTo>
                <a:lnTo>
                  <a:pt x="11432" y="21600"/>
                </a:lnTo>
                <a:lnTo>
                  <a:pt x="11802" y="21600"/>
                </a:lnTo>
                <a:cubicBezTo>
                  <a:pt x="12411" y="21600"/>
                  <a:pt x="13913" y="21243"/>
                  <a:pt x="14803" y="20888"/>
                </a:cubicBezTo>
                <a:cubicBezTo>
                  <a:pt x="18174" y="19542"/>
                  <a:pt x="20679" y="16581"/>
                  <a:pt x="21419" y="13063"/>
                </a:cubicBezTo>
                <a:cubicBezTo>
                  <a:pt x="21540" y="12486"/>
                  <a:pt x="21600" y="11644"/>
                  <a:pt x="21600" y="10800"/>
                </a:cubicBezTo>
                <a:cubicBezTo>
                  <a:pt x="21600" y="9956"/>
                  <a:pt x="21540" y="9111"/>
                  <a:pt x="21419" y="8534"/>
                </a:cubicBezTo>
                <a:cubicBezTo>
                  <a:pt x="20985" y="6469"/>
                  <a:pt x="20002" y="4674"/>
                  <a:pt x="18467" y="3140"/>
                </a:cubicBezTo>
                <a:cubicBezTo>
                  <a:pt x="16347" y="1020"/>
                  <a:pt x="13857" y="0"/>
                  <a:pt x="10804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01" name="plug-filtered.jpeg"/>
          <p:cNvPicPr>
            <a:picLocks noChangeAspect="1"/>
          </p:cNvPicPr>
          <p:nvPr/>
        </p:nvPicPr>
        <p:blipFill>
          <a:blip r:embed="rId4">
            <a:extLst/>
          </a:blip>
          <a:srcRect l="3763" t="3763" r="3794" b="3759"/>
          <a:stretch>
            <a:fillRect/>
          </a:stretch>
        </p:blipFill>
        <p:spPr>
          <a:xfrm>
            <a:off x="301503" y="425792"/>
            <a:ext cx="3127772" cy="31289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4" y="0"/>
                </a:moveTo>
                <a:cubicBezTo>
                  <a:pt x="7752" y="0"/>
                  <a:pt x="5262" y="1020"/>
                  <a:pt x="3141" y="3140"/>
                </a:cubicBezTo>
                <a:cubicBezTo>
                  <a:pt x="1020" y="5260"/>
                  <a:pt x="0" y="7749"/>
                  <a:pt x="0" y="10800"/>
                </a:cubicBezTo>
                <a:cubicBezTo>
                  <a:pt x="0" y="12333"/>
                  <a:pt x="220" y="13563"/>
                  <a:pt x="713" y="14797"/>
                </a:cubicBezTo>
                <a:cubicBezTo>
                  <a:pt x="2041" y="18122"/>
                  <a:pt x="4995" y="20647"/>
                  <a:pt x="8447" y="21403"/>
                </a:cubicBezTo>
                <a:cubicBezTo>
                  <a:pt x="8879" y="21497"/>
                  <a:pt x="9446" y="21579"/>
                  <a:pt x="9705" y="21586"/>
                </a:cubicBezTo>
                <a:lnTo>
                  <a:pt x="10176" y="21600"/>
                </a:lnTo>
                <a:lnTo>
                  <a:pt x="10176" y="18838"/>
                </a:lnTo>
                <a:lnTo>
                  <a:pt x="10176" y="16079"/>
                </a:lnTo>
                <a:lnTo>
                  <a:pt x="9831" y="16003"/>
                </a:lnTo>
                <a:cubicBezTo>
                  <a:pt x="8020" y="15602"/>
                  <a:pt x="6578" y="14626"/>
                  <a:pt x="5643" y="13170"/>
                </a:cubicBezTo>
                <a:cubicBezTo>
                  <a:pt x="5217" y="12506"/>
                  <a:pt x="4728" y="11103"/>
                  <a:pt x="4829" y="10838"/>
                </a:cubicBezTo>
                <a:cubicBezTo>
                  <a:pt x="4869" y="10734"/>
                  <a:pt x="5117" y="10674"/>
                  <a:pt x="5520" y="10674"/>
                </a:cubicBezTo>
                <a:lnTo>
                  <a:pt x="6150" y="10674"/>
                </a:lnTo>
                <a:lnTo>
                  <a:pt x="6186" y="7627"/>
                </a:lnTo>
                <a:lnTo>
                  <a:pt x="6219" y="4584"/>
                </a:lnTo>
                <a:lnTo>
                  <a:pt x="7162" y="4584"/>
                </a:lnTo>
                <a:lnTo>
                  <a:pt x="8102" y="4584"/>
                </a:lnTo>
                <a:lnTo>
                  <a:pt x="8137" y="7627"/>
                </a:lnTo>
                <a:lnTo>
                  <a:pt x="8170" y="10674"/>
                </a:lnTo>
                <a:lnTo>
                  <a:pt x="10804" y="10674"/>
                </a:lnTo>
                <a:lnTo>
                  <a:pt x="13438" y="10674"/>
                </a:lnTo>
                <a:lnTo>
                  <a:pt x="13471" y="7627"/>
                </a:lnTo>
                <a:lnTo>
                  <a:pt x="13504" y="4584"/>
                </a:lnTo>
                <a:lnTo>
                  <a:pt x="14447" y="4584"/>
                </a:lnTo>
                <a:lnTo>
                  <a:pt x="15389" y="4584"/>
                </a:lnTo>
                <a:lnTo>
                  <a:pt x="15422" y="7627"/>
                </a:lnTo>
                <a:lnTo>
                  <a:pt x="15455" y="10674"/>
                </a:lnTo>
                <a:lnTo>
                  <a:pt x="16086" y="10674"/>
                </a:lnTo>
                <a:cubicBezTo>
                  <a:pt x="16488" y="10674"/>
                  <a:pt x="16739" y="10734"/>
                  <a:pt x="16779" y="10838"/>
                </a:cubicBezTo>
                <a:cubicBezTo>
                  <a:pt x="16881" y="11103"/>
                  <a:pt x="16391" y="12506"/>
                  <a:pt x="15965" y="13170"/>
                </a:cubicBezTo>
                <a:cubicBezTo>
                  <a:pt x="15030" y="14626"/>
                  <a:pt x="13588" y="15602"/>
                  <a:pt x="11777" y="16003"/>
                </a:cubicBezTo>
                <a:lnTo>
                  <a:pt x="11432" y="16079"/>
                </a:lnTo>
                <a:lnTo>
                  <a:pt x="11432" y="18838"/>
                </a:lnTo>
                <a:lnTo>
                  <a:pt x="11432" y="21600"/>
                </a:lnTo>
                <a:lnTo>
                  <a:pt x="11802" y="21600"/>
                </a:lnTo>
                <a:cubicBezTo>
                  <a:pt x="12411" y="21600"/>
                  <a:pt x="13913" y="21243"/>
                  <a:pt x="14803" y="20888"/>
                </a:cubicBezTo>
                <a:cubicBezTo>
                  <a:pt x="18174" y="19542"/>
                  <a:pt x="20679" y="16581"/>
                  <a:pt x="21419" y="13063"/>
                </a:cubicBezTo>
                <a:cubicBezTo>
                  <a:pt x="21540" y="12486"/>
                  <a:pt x="21600" y="11644"/>
                  <a:pt x="21600" y="10800"/>
                </a:cubicBezTo>
                <a:cubicBezTo>
                  <a:pt x="21600" y="9956"/>
                  <a:pt x="21540" y="9111"/>
                  <a:pt x="21419" y="8534"/>
                </a:cubicBezTo>
                <a:cubicBezTo>
                  <a:pt x="20985" y="6469"/>
                  <a:pt x="20002" y="4674"/>
                  <a:pt x="18467" y="3140"/>
                </a:cubicBezTo>
                <a:cubicBezTo>
                  <a:pt x="16347" y="1020"/>
                  <a:pt x="13857" y="0"/>
                  <a:pt x="10804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02" name="plug-filtered.jpeg"/>
          <p:cNvPicPr>
            <a:picLocks noChangeAspect="1"/>
          </p:cNvPicPr>
          <p:nvPr/>
        </p:nvPicPr>
        <p:blipFill>
          <a:blip r:embed="rId4">
            <a:extLst/>
          </a:blip>
          <a:srcRect l="3763" t="3763" r="3794" b="3759"/>
          <a:stretch>
            <a:fillRect/>
          </a:stretch>
        </p:blipFill>
        <p:spPr>
          <a:xfrm>
            <a:off x="997139" y="4353718"/>
            <a:ext cx="3127772" cy="31289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4" y="0"/>
                </a:moveTo>
                <a:cubicBezTo>
                  <a:pt x="7752" y="0"/>
                  <a:pt x="5262" y="1020"/>
                  <a:pt x="3141" y="3140"/>
                </a:cubicBezTo>
                <a:cubicBezTo>
                  <a:pt x="1020" y="5260"/>
                  <a:pt x="0" y="7749"/>
                  <a:pt x="0" y="10800"/>
                </a:cubicBezTo>
                <a:cubicBezTo>
                  <a:pt x="0" y="12333"/>
                  <a:pt x="220" y="13563"/>
                  <a:pt x="713" y="14797"/>
                </a:cubicBezTo>
                <a:cubicBezTo>
                  <a:pt x="2041" y="18122"/>
                  <a:pt x="4995" y="20647"/>
                  <a:pt x="8447" y="21403"/>
                </a:cubicBezTo>
                <a:cubicBezTo>
                  <a:pt x="8879" y="21497"/>
                  <a:pt x="9446" y="21579"/>
                  <a:pt x="9705" y="21586"/>
                </a:cubicBezTo>
                <a:lnTo>
                  <a:pt x="10176" y="21600"/>
                </a:lnTo>
                <a:lnTo>
                  <a:pt x="10176" y="18838"/>
                </a:lnTo>
                <a:lnTo>
                  <a:pt x="10176" y="16079"/>
                </a:lnTo>
                <a:lnTo>
                  <a:pt x="9831" y="16003"/>
                </a:lnTo>
                <a:cubicBezTo>
                  <a:pt x="8020" y="15602"/>
                  <a:pt x="6578" y="14626"/>
                  <a:pt x="5643" y="13170"/>
                </a:cubicBezTo>
                <a:cubicBezTo>
                  <a:pt x="5217" y="12506"/>
                  <a:pt x="4728" y="11103"/>
                  <a:pt x="4829" y="10838"/>
                </a:cubicBezTo>
                <a:cubicBezTo>
                  <a:pt x="4869" y="10734"/>
                  <a:pt x="5117" y="10674"/>
                  <a:pt x="5520" y="10674"/>
                </a:cubicBezTo>
                <a:lnTo>
                  <a:pt x="6150" y="10674"/>
                </a:lnTo>
                <a:lnTo>
                  <a:pt x="6186" y="7627"/>
                </a:lnTo>
                <a:lnTo>
                  <a:pt x="6219" y="4584"/>
                </a:lnTo>
                <a:lnTo>
                  <a:pt x="7162" y="4584"/>
                </a:lnTo>
                <a:lnTo>
                  <a:pt x="8102" y="4584"/>
                </a:lnTo>
                <a:lnTo>
                  <a:pt x="8137" y="7627"/>
                </a:lnTo>
                <a:lnTo>
                  <a:pt x="8170" y="10674"/>
                </a:lnTo>
                <a:lnTo>
                  <a:pt x="10804" y="10674"/>
                </a:lnTo>
                <a:lnTo>
                  <a:pt x="13438" y="10674"/>
                </a:lnTo>
                <a:lnTo>
                  <a:pt x="13471" y="7627"/>
                </a:lnTo>
                <a:lnTo>
                  <a:pt x="13504" y="4584"/>
                </a:lnTo>
                <a:lnTo>
                  <a:pt x="14447" y="4584"/>
                </a:lnTo>
                <a:lnTo>
                  <a:pt x="15389" y="4584"/>
                </a:lnTo>
                <a:lnTo>
                  <a:pt x="15422" y="7627"/>
                </a:lnTo>
                <a:lnTo>
                  <a:pt x="15455" y="10674"/>
                </a:lnTo>
                <a:lnTo>
                  <a:pt x="16086" y="10674"/>
                </a:lnTo>
                <a:cubicBezTo>
                  <a:pt x="16488" y="10674"/>
                  <a:pt x="16739" y="10734"/>
                  <a:pt x="16779" y="10838"/>
                </a:cubicBezTo>
                <a:cubicBezTo>
                  <a:pt x="16881" y="11103"/>
                  <a:pt x="16391" y="12506"/>
                  <a:pt x="15965" y="13170"/>
                </a:cubicBezTo>
                <a:cubicBezTo>
                  <a:pt x="15030" y="14626"/>
                  <a:pt x="13588" y="15602"/>
                  <a:pt x="11777" y="16003"/>
                </a:cubicBezTo>
                <a:lnTo>
                  <a:pt x="11432" y="16079"/>
                </a:lnTo>
                <a:lnTo>
                  <a:pt x="11432" y="18838"/>
                </a:lnTo>
                <a:lnTo>
                  <a:pt x="11432" y="21600"/>
                </a:lnTo>
                <a:lnTo>
                  <a:pt x="11802" y="21600"/>
                </a:lnTo>
                <a:cubicBezTo>
                  <a:pt x="12411" y="21600"/>
                  <a:pt x="13913" y="21243"/>
                  <a:pt x="14803" y="20888"/>
                </a:cubicBezTo>
                <a:cubicBezTo>
                  <a:pt x="18174" y="19542"/>
                  <a:pt x="20679" y="16581"/>
                  <a:pt x="21419" y="13063"/>
                </a:cubicBezTo>
                <a:cubicBezTo>
                  <a:pt x="21540" y="12486"/>
                  <a:pt x="21600" y="11644"/>
                  <a:pt x="21600" y="10800"/>
                </a:cubicBezTo>
                <a:cubicBezTo>
                  <a:pt x="21600" y="9956"/>
                  <a:pt x="21540" y="9111"/>
                  <a:pt x="21419" y="8534"/>
                </a:cubicBezTo>
                <a:cubicBezTo>
                  <a:pt x="20985" y="6469"/>
                  <a:pt x="20002" y="4674"/>
                  <a:pt x="18467" y="3140"/>
                </a:cubicBezTo>
                <a:cubicBezTo>
                  <a:pt x="16347" y="1020"/>
                  <a:pt x="13857" y="0"/>
                  <a:pt x="10804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03" name="plug-filtered.jpeg"/>
          <p:cNvPicPr>
            <a:picLocks noChangeAspect="1"/>
          </p:cNvPicPr>
          <p:nvPr/>
        </p:nvPicPr>
        <p:blipFill>
          <a:blip r:embed="rId4">
            <a:extLst/>
          </a:blip>
          <a:srcRect l="3763" t="3763" r="3794" b="3759"/>
          <a:stretch>
            <a:fillRect/>
          </a:stretch>
        </p:blipFill>
        <p:spPr>
          <a:xfrm>
            <a:off x="3332156" y="2105818"/>
            <a:ext cx="3127772" cy="31289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4" y="0"/>
                </a:moveTo>
                <a:cubicBezTo>
                  <a:pt x="7752" y="0"/>
                  <a:pt x="5262" y="1020"/>
                  <a:pt x="3141" y="3140"/>
                </a:cubicBezTo>
                <a:cubicBezTo>
                  <a:pt x="1020" y="5260"/>
                  <a:pt x="0" y="7749"/>
                  <a:pt x="0" y="10800"/>
                </a:cubicBezTo>
                <a:cubicBezTo>
                  <a:pt x="0" y="12333"/>
                  <a:pt x="220" y="13563"/>
                  <a:pt x="713" y="14797"/>
                </a:cubicBezTo>
                <a:cubicBezTo>
                  <a:pt x="2041" y="18122"/>
                  <a:pt x="4995" y="20647"/>
                  <a:pt x="8447" y="21403"/>
                </a:cubicBezTo>
                <a:cubicBezTo>
                  <a:pt x="8879" y="21497"/>
                  <a:pt x="9446" y="21579"/>
                  <a:pt x="9705" y="21586"/>
                </a:cubicBezTo>
                <a:lnTo>
                  <a:pt x="10176" y="21600"/>
                </a:lnTo>
                <a:lnTo>
                  <a:pt x="10176" y="18838"/>
                </a:lnTo>
                <a:lnTo>
                  <a:pt x="10176" y="16079"/>
                </a:lnTo>
                <a:lnTo>
                  <a:pt x="9831" y="16003"/>
                </a:lnTo>
                <a:cubicBezTo>
                  <a:pt x="8020" y="15602"/>
                  <a:pt x="6578" y="14626"/>
                  <a:pt x="5643" y="13170"/>
                </a:cubicBezTo>
                <a:cubicBezTo>
                  <a:pt x="5217" y="12506"/>
                  <a:pt x="4728" y="11103"/>
                  <a:pt x="4829" y="10838"/>
                </a:cubicBezTo>
                <a:cubicBezTo>
                  <a:pt x="4869" y="10734"/>
                  <a:pt x="5117" y="10674"/>
                  <a:pt x="5520" y="10674"/>
                </a:cubicBezTo>
                <a:lnTo>
                  <a:pt x="6150" y="10674"/>
                </a:lnTo>
                <a:lnTo>
                  <a:pt x="6186" y="7627"/>
                </a:lnTo>
                <a:lnTo>
                  <a:pt x="6219" y="4584"/>
                </a:lnTo>
                <a:lnTo>
                  <a:pt x="7162" y="4584"/>
                </a:lnTo>
                <a:lnTo>
                  <a:pt x="8102" y="4584"/>
                </a:lnTo>
                <a:lnTo>
                  <a:pt x="8137" y="7627"/>
                </a:lnTo>
                <a:lnTo>
                  <a:pt x="8170" y="10674"/>
                </a:lnTo>
                <a:lnTo>
                  <a:pt x="10804" y="10674"/>
                </a:lnTo>
                <a:lnTo>
                  <a:pt x="13438" y="10674"/>
                </a:lnTo>
                <a:lnTo>
                  <a:pt x="13471" y="7627"/>
                </a:lnTo>
                <a:lnTo>
                  <a:pt x="13504" y="4584"/>
                </a:lnTo>
                <a:lnTo>
                  <a:pt x="14447" y="4584"/>
                </a:lnTo>
                <a:lnTo>
                  <a:pt x="15389" y="4584"/>
                </a:lnTo>
                <a:lnTo>
                  <a:pt x="15422" y="7627"/>
                </a:lnTo>
                <a:lnTo>
                  <a:pt x="15455" y="10674"/>
                </a:lnTo>
                <a:lnTo>
                  <a:pt x="16086" y="10674"/>
                </a:lnTo>
                <a:cubicBezTo>
                  <a:pt x="16488" y="10674"/>
                  <a:pt x="16739" y="10734"/>
                  <a:pt x="16779" y="10838"/>
                </a:cubicBezTo>
                <a:cubicBezTo>
                  <a:pt x="16881" y="11103"/>
                  <a:pt x="16391" y="12506"/>
                  <a:pt x="15965" y="13170"/>
                </a:cubicBezTo>
                <a:cubicBezTo>
                  <a:pt x="15030" y="14626"/>
                  <a:pt x="13588" y="15602"/>
                  <a:pt x="11777" y="16003"/>
                </a:cubicBezTo>
                <a:lnTo>
                  <a:pt x="11432" y="16079"/>
                </a:lnTo>
                <a:lnTo>
                  <a:pt x="11432" y="18838"/>
                </a:lnTo>
                <a:lnTo>
                  <a:pt x="11432" y="21600"/>
                </a:lnTo>
                <a:lnTo>
                  <a:pt x="11802" y="21600"/>
                </a:lnTo>
                <a:cubicBezTo>
                  <a:pt x="12411" y="21600"/>
                  <a:pt x="13913" y="21243"/>
                  <a:pt x="14803" y="20888"/>
                </a:cubicBezTo>
                <a:cubicBezTo>
                  <a:pt x="18174" y="19542"/>
                  <a:pt x="20679" y="16581"/>
                  <a:pt x="21419" y="13063"/>
                </a:cubicBezTo>
                <a:cubicBezTo>
                  <a:pt x="21540" y="12486"/>
                  <a:pt x="21600" y="11644"/>
                  <a:pt x="21600" y="10800"/>
                </a:cubicBezTo>
                <a:cubicBezTo>
                  <a:pt x="21600" y="9956"/>
                  <a:pt x="21540" y="9111"/>
                  <a:pt x="21419" y="8534"/>
                </a:cubicBezTo>
                <a:cubicBezTo>
                  <a:pt x="20985" y="6469"/>
                  <a:pt x="20002" y="4674"/>
                  <a:pt x="18467" y="3140"/>
                </a:cubicBezTo>
                <a:cubicBezTo>
                  <a:pt x="16347" y="1020"/>
                  <a:pt x="13857" y="0"/>
                  <a:pt x="10804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04" name="plug-filtered.jpeg"/>
          <p:cNvPicPr>
            <a:picLocks noChangeAspect="1"/>
          </p:cNvPicPr>
          <p:nvPr/>
        </p:nvPicPr>
        <p:blipFill>
          <a:blip r:embed="rId4">
            <a:extLst/>
          </a:blip>
          <a:srcRect l="3763" t="3763" r="3794" b="3759"/>
          <a:stretch>
            <a:fillRect/>
          </a:stretch>
        </p:blipFill>
        <p:spPr>
          <a:xfrm>
            <a:off x="9444524" y="2565407"/>
            <a:ext cx="3127773" cy="31289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4" y="0"/>
                </a:moveTo>
                <a:cubicBezTo>
                  <a:pt x="7752" y="0"/>
                  <a:pt x="5262" y="1020"/>
                  <a:pt x="3141" y="3140"/>
                </a:cubicBezTo>
                <a:cubicBezTo>
                  <a:pt x="1020" y="5260"/>
                  <a:pt x="0" y="7749"/>
                  <a:pt x="0" y="10800"/>
                </a:cubicBezTo>
                <a:cubicBezTo>
                  <a:pt x="0" y="12333"/>
                  <a:pt x="220" y="13563"/>
                  <a:pt x="713" y="14797"/>
                </a:cubicBezTo>
                <a:cubicBezTo>
                  <a:pt x="2041" y="18122"/>
                  <a:pt x="4995" y="20647"/>
                  <a:pt x="8447" y="21403"/>
                </a:cubicBezTo>
                <a:cubicBezTo>
                  <a:pt x="8879" y="21497"/>
                  <a:pt x="9446" y="21579"/>
                  <a:pt x="9705" y="21586"/>
                </a:cubicBezTo>
                <a:lnTo>
                  <a:pt x="10176" y="21600"/>
                </a:lnTo>
                <a:lnTo>
                  <a:pt x="10176" y="18838"/>
                </a:lnTo>
                <a:lnTo>
                  <a:pt x="10176" y="16079"/>
                </a:lnTo>
                <a:lnTo>
                  <a:pt x="9831" y="16003"/>
                </a:lnTo>
                <a:cubicBezTo>
                  <a:pt x="8020" y="15602"/>
                  <a:pt x="6578" y="14626"/>
                  <a:pt x="5643" y="13170"/>
                </a:cubicBezTo>
                <a:cubicBezTo>
                  <a:pt x="5217" y="12506"/>
                  <a:pt x="4728" y="11103"/>
                  <a:pt x="4829" y="10838"/>
                </a:cubicBezTo>
                <a:cubicBezTo>
                  <a:pt x="4869" y="10734"/>
                  <a:pt x="5117" y="10674"/>
                  <a:pt x="5520" y="10674"/>
                </a:cubicBezTo>
                <a:lnTo>
                  <a:pt x="6150" y="10674"/>
                </a:lnTo>
                <a:lnTo>
                  <a:pt x="6186" y="7627"/>
                </a:lnTo>
                <a:lnTo>
                  <a:pt x="6219" y="4584"/>
                </a:lnTo>
                <a:lnTo>
                  <a:pt x="7162" y="4584"/>
                </a:lnTo>
                <a:lnTo>
                  <a:pt x="8102" y="4584"/>
                </a:lnTo>
                <a:lnTo>
                  <a:pt x="8137" y="7627"/>
                </a:lnTo>
                <a:lnTo>
                  <a:pt x="8170" y="10674"/>
                </a:lnTo>
                <a:lnTo>
                  <a:pt x="10804" y="10674"/>
                </a:lnTo>
                <a:lnTo>
                  <a:pt x="13438" y="10674"/>
                </a:lnTo>
                <a:lnTo>
                  <a:pt x="13471" y="7627"/>
                </a:lnTo>
                <a:lnTo>
                  <a:pt x="13504" y="4584"/>
                </a:lnTo>
                <a:lnTo>
                  <a:pt x="14447" y="4584"/>
                </a:lnTo>
                <a:lnTo>
                  <a:pt x="15389" y="4584"/>
                </a:lnTo>
                <a:lnTo>
                  <a:pt x="15422" y="7627"/>
                </a:lnTo>
                <a:lnTo>
                  <a:pt x="15455" y="10674"/>
                </a:lnTo>
                <a:lnTo>
                  <a:pt x="16086" y="10674"/>
                </a:lnTo>
                <a:cubicBezTo>
                  <a:pt x="16488" y="10674"/>
                  <a:pt x="16739" y="10734"/>
                  <a:pt x="16779" y="10838"/>
                </a:cubicBezTo>
                <a:cubicBezTo>
                  <a:pt x="16881" y="11103"/>
                  <a:pt x="16391" y="12506"/>
                  <a:pt x="15965" y="13170"/>
                </a:cubicBezTo>
                <a:cubicBezTo>
                  <a:pt x="15030" y="14626"/>
                  <a:pt x="13588" y="15602"/>
                  <a:pt x="11777" y="16003"/>
                </a:cubicBezTo>
                <a:lnTo>
                  <a:pt x="11432" y="16079"/>
                </a:lnTo>
                <a:lnTo>
                  <a:pt x="11432" y="18838"/>
                </a:lnTo>
                <a:lnTo>
                  <a:pt x="11432" y="21600"/>
                </a:lnTo>
                <a:lnTo>
                  <a:pt x="11802" y="21600"/>
                </a:lnTo>
                <a:cubicBezTo>
                  <a:pt x="12411" y="21600"/>
                  <a:pt x="13913" y="21243"/>
                  <a:pt x="14803" y="20888"/>
                </a:cubicBezTo>
                <a:cubicBezTo>
                  <a:pt x="18174" y="19542"/>
                  <a:pt x="20679" y="16581"/>
                  <a:pt x="21419" y="13063"/>
                </a:cubicBezTo>
                <a:cubicBezTo>
                  <a:pt x="21540" y="12486"/>
                  <a:pt x="21600" y="11644"/>
                  <a:pt x="21600" y="10800"/>
                </a:cubicBezTo>
                <a:cubicBezTo>
                  <a:pt x="21600" y="9956"/>
                  <a:pt x="21540" y="9111"/>
                  <a:pt x="21419" y="8534"/>
                </a:cubicBezTo>
                <a:cubicBezTo>
                  <a:pt x="20985" y="6469"/>
                  <a:pt x="20002" y="4674"/>
                  <a:pt x="18467" y="3140"/>
                </a:cubicBezTo>
                <a:cubicBezTo>
                  <a:pt x="16347" y="1020"/>
                  <a:pt x="13857" y="0"/>
                  <a:pt x="10804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05" name="plug-filtered.jpeg"/>
          <p:cNvPicPr>
            <a:picLocks noChangeAspect="1"/>
          </p:cNvPicPr>
          <p:nvPr/>
        </p:nvPicPr>
        <p:blipFill>
          <a:blip r:embed="rId4">
            <a:extLst/>
          </a:blip>
          <a:srcRect l="3763" t="3763" r="3794" b="3759"/>
          <a:stretch>
            <a:fillRect/>
          </a:stretch>
        </p:blipFill>
        <p:spPr>
          <a:xfrm>
            <a:off x="3021938" y="6232533"/>
            <a:ext cx="3127773" cy="31289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4" y="0"/>
                </a:moveTo>
                <a:cubicBezTo>
                  <a:pt x="7752" y="0"/>
                  <a:pt x="5262" y="1020"/>
                  <a:pt x="3141" y="3140"/>
                </a:cubicBezTo>
                <a:cubicBezTo>
                  <a:pt x="1020" y="5260"/>
                  <a:pt x="0" y="7749"/>
                  <a:pt x="0" y="10800"/>
                </a:cubicBezTo>
                <a:cubicBezTo>
                  <a:pt x="0" y="12333"/>
                  <a:pt x="220" y="13563"/>
                  <a:pt x="713" y="14797"/>
                </a:cubicBezTo>
                <a:cubicBezTo>
                  <a:pt x="2041" y="18122"/>
                  <a:pt x="4995" y="20647"/>
                  <a:pt x="8447" y="21403"/>
                </a:cubicBezTo>
                <a:cubicBezTo>
                  <a:pt x="8879" y="21497"/>
                  <a:pt x="9446" y="21579"/>
                  <a:pt x="9705" y="21586"/>
                </a:cubicBezTo>
                <a:lnTo>
                  <a:pt x="10176" y="21600"/>
                </a:lnTo>
                <a:lnTo>
                  <a:pt x="10176" y="18838"/>
                </a:lnTo>
                <a:lnTo>
                  <a:pt x="10176" y="16079"/>
                </a:lnTo>
                <a:lnTo>
                  <a:pt x="9831" y="16003"/>
                </a:lnTo>
                <a:cubicBezTo>
                  <a:pt x="8020" y="15602"/>
                  <a:pt x="6578" y="14626"/>
                  <a:pt x="5643" y="13170"/>
                </a:cubicBezTo>
                <a:cubicBezTo>
                  <a:pt x="5217" y="12506"/>
                  <a:pt x="4728" y="11103"/>
                  <a:pt x="4829" y="10838"/>
                </a:cubicBezTo>
                <a:cubicBezTo>
                  <a:pt x="4869" y="10734"/>
                  <a:pt x="5117" y="10674"/>
                  <a:pt x="5520" y="10674"/>
                </a:cubicBezTo>
                <a:lnTo>
                  <a:pt x="6150" y="10674"/>
                </a:lnTo>
                <a:lnTo>
                  <a:pt x="6186" y="7627"/>
                </a:lnTo>
                <a:lnTo>
                  <a:pt x="6219" y="4584"/>
                </a:lnTo>
                <a:lnTo>
                  <a:pt x="7162" y="4584"/>
                </a:lnTo>
                <a:lnTo>
                  <a:pt x="8102" y="4584"/>
                </a:lnTo>
                <a:lnTo>
                  <a:pt x="8137" y="7627"/>
                </a:lnTo>
                <a:lnTo>
                  <a:pt x="8170" y="10674"/>
                </a:lnTo>
                <a:lnTo>
                  <a:pt x="10804" y="10674"/>
                </a:lnTo>
                <a:lnTo>
                  <a:pt x="13438" y="10674"/>
                </a:lnTo>
                <a:lnTo>
                  <a:pt x="13471" y="7627"/>
                </a:lnTo>
                <a:lnTo>
                  <a:pt x="13504" y="4584"/>
                </a:lnTo>
                <a:lnTo>
                  <a:pt x="14447" y="4584"/>
                </a:lnTo>
                <a:lnTo>
                  <a:pt x="15389" y="4584"/>
                </a:lnTo>
                <a:lnTo>
                  <a:pt x="15422" y="7627"/>
                </a:lnTo>
                <a:lnTo>
                  <a:pt x="15455" y="10674"/>
                </a:lnTo>
                <a:lnTo>
                  <a:pt x="16086" y="10674"/>
                </a:lnTo>
                <a:cubicBezTo>
                  <a:pt x="16488" y="10674"/>
                  <a:pt x="16739" y="10734"/>
                  <a:pt x="16779" y="10838"/>
                </a:cubicBezTo>
                <a:cubicBezTo>
                  <a:pt x="16881" y="11103"/>
                  <a:pt x="16391" y="12506"/>
                  <a:pt x="15965" y="13170"/>
                </a:cubicBezTo>
                <a:cubicBezTo>
                  <a:pt x="15030" y="14626"/>
                  <a:pt x="13588" y="15602"/>
                  <a:pt x="11777" y="16003"/>
                </a:cubicBezTo>
                <a:lnTo>
                  <a:pt x="11432" y="16079"/>
                </a:lnTo>
                <a:lnTo>
                  <a:pt x="11432" y="18838"/>
                </a:lnTo>
                <a:lnTo>
                  <a:pt x="11432" y="21600"/>
                </a:lnTo>
                <a:lnTo>
                  <a:pt x="11802" y="21600"/>
                </a:lnTo>
                <a:cubicBezTo>
                  <a:pt x="12411" y="21600"/>
                  <a:pt x="13913" y="21243"/>
                  <a:pt x="14803" y="20888"/>
                </a:cubicBezTo>
                <a:cubicBezTo>
                  <a:pt x="18174" y="19542"/>
                  <a:pt x="20679" y="16581"/>
                  <a:pt x="21419" y="13063"/>
                </a:cubicBezTo>
                <a:cubicBezTo>
                  <a:pt x="21540" y="12486"/>
                  <a:pt x="21600" y="11644"/>
                  <a:pt x="21600" y="10800"/>
                </a:cubicBezTo>
                <a:cubicBezTo>
                  <a:pt x="21600" y="9956"/>
                  <a:pt x="21540" y="9111"/>
                  <a:pt x="21419" y="8534"/>
                </a:cubicBezTo>
                <a:cubicBezTo>
                  <a:pt x="20985" y="6469"/>
                  <a:pt x="20002" y="4674"/>
                  <a:pt x="18467" y="3140"/>
                </a:cubicBezTo>
                <a:cubicBezTo>
                  <a:pt x="16347" y="1020"/>
                  <a:pt x="13857" y="0"/>
                  <a:pt x="10804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06" name="plug-filtered.jpeg"/>
          <p:cNvPicPr>
            <a:picLocks noChangeAspect="1"/>
          </p:cNvPicPr>
          <p:nvPr/>
        </p:nvPicPr>
        <p:blipFill>
          <a:blip r:embed="rId4">
            <a:extLst/>
          </a:blip>
          <a:srcRect l="3763" t="3763" r="3794" b="3759"/>
          <a:stretch>
            <a:fillRect/>
          </a:stretch>
        </p:blipFill>
        <p:spPr>
          <a:xfrm>
            <a:off x="6488336" y="425792"/>
            <a:ext cx="3127773" cy="31289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4" y="0"/>
                </a:moveTo>
                <a:cubicBezTo>
                  <a:pt x="7752" y="0"/>
                  <a:pt x="5262" y="1020"/>
                  <a:pt x="3141" y="3140"/>
                </a:cubicBezTo>
                <a:cubicBezTo>
                  <a:pt x="1020" y="5260"/>
                  <a:pt x="0" y="7749"/>
                  <a:pt x="0" y="10800"/>
                </a:cubicBezTo>
                <a:cubicBezTo>
                  <a:pt x="0" y="12333"/>
                  <a:pt x="220" y="13563"/>
                  <a:pt x="713" y="14797"/>
                </a:cubicBezTo>
                <a:cubicBezTo>
                  <a:pt x="2041" y="18122"/>
                  <a:pt x="4995" y="20647"/>
                  <a:pt x="8447" y="21403"/>
                </a:cubicBezTo>
                <a:cubicBezTo>
                  <a:pt x="8879" y="21497"/>
                  <a:pt x="9446" y="21579"/>
                  <a:pt x="9705" y="21586"/>
                </a:cubicBezTo>
                <a:lnTo>
                  <a:pt x="10176" y="21600"/>
                </a:lnTo>
                <a:lnTo>
                  <a:pt x="10176" y="18838"/>
                </a:lnTo>
                <a:lnTo>
                  <a:pt x="10176" y="16079"/>
                </a:lnTo>
                <a:lnTo>
                  <a:pt x="9831" y="16003"/>
                </a:lnTo>
                <a:cubicBezTo>
                  <a:pt x="8020" y="15602"/>
                  <a:pt x="6578" y="14626"/>
                  <a:pt x="5643" y="13170"/>
                </a:cubicBezTo>
                <a:cubicBezTo>
                  <a:pt x="5217" y="12506"/>
                  <a:pt x="4728" y="11103"/>
                  <a:pt x="4829" y="10838"/>
                </a:cubicBezTo>
                <a:cubicBezTo>
                  <a:pt x="4869" y="10734"/>
                  <a:pt x="5117" y="10674"/>
                  <a:pt x="5520" y="10674"/>
                </a:cubicBezTo>
                <a:lnTo>
                  <a:pt x="6150" y="10674"/>
                </a:lnTo>
                <a:lnTo>
                  <a:pt x="6186" y="7627"/>
                </a:lnTo>
                <a:lnTo>
                  <a:pt x="6219" y="4584"/>
                </a:lnTo>
                <a:lnTo>
                  <a:pt x="7162" y="4584"/>
                </a:lnTo>
                <a:lnTo>
                  <a:pt x="8102" y="4584"/>
                </a:lnTo>
                <a:lnTo>
                  <a:pt x="8137" y="7627"/>
                </a:lnTo>
                <a:lnTo>
                  <a:pt x="8170" y="10674"/>
                </a:lnTo>
                <a:lnTo>
                  <a:pt x="10804" y="10674"/>
                </a:lnTo>
                <a:lnTo>
                  <a:pt x="13438" y="10674"/>
                </a:lnTo>
                <a:lnTo>
                  <a:pt x="13471" y="7627"/>
                </a:lnTo>
                <a:lnTo>
                  <a:pt x="13504" y="4584"/>
                </a:lnTo>
                <a:lnTo>
                  <a:pt x="14447" y="4584"/>
                </a:lnTo>
                <a:lnTo>
                  <a:pt x="15389" y="4584"/>
                </a:lnTo>
                <a:lnTo>
                  <a:pt x="15422" y="7627"/>
                </a:lnTo>
                <a:lnTo>
                  <a:pt x="15455" y="10674"/>
                </a:lnTo>
                <a:lnTo>
                  <a:pt x="16086" y="10674"/>
                </a:lnTo>
                <a:cubicBezTo>
                  <a:pt x="16488" y="10674"/>
                  <a:pt x="16739" y="10734"/>
                  <a:pt x="16779" y="10838"/>
                </a:cubicBezTo>
                <a:cubicBezTo>
                  <a:pt x="16881" y="11103"/>
                  <a:pt x="16391" y="12506"/>
                  <a:pt x="15965" y="13170"/>
                </a:cubicBezTo>
                <a:cubicBezTo>
                  <a:pt x="15030" y="14626"/>
                  <a:pt x="13588" y="15602"/>
                  <a:pt x="11777" y="16003"/>
                </a:cubicBezTo>
                <a:lnTo>
                  <a:pt x="11432" y="16079"/>
                </a:lnTo>
                <a:lnTo>
                  <a:pt x="11432" y="18838"/>
                </a:lnTo>
                <a:lnTo>
                  <a:pt x="11432" y="21600"/>
                </a:lnTo>
                <a:lnTo>
                  <a:pt x="11802" y="21600"/>
                </a:lnTo>
                <a:cubicBezTo>
                  <a:pt x="12411" y="21600"/>
                  <a:pt x="13913" y="21243"/>
                  <a:pt x="14803" y="20888"/>
                </a:cubicBezTo>
                <a:cubicBezTo>
                  <a:pt x="18174" y="19542"/>
                  <a:pt x="20679" y="16581"/>
                  <a:pt x="21419" y="13063"/>
                </a:cubicBezTo>
                <a:cubicBezTo>
                  <a:pt x="21540" y="12486"/>
                  <a:pt x="21600" y="11644"/>
                  <a:pt x="21600" y="10800"/>
                </a:cubicBezTo>
                <a:cubicBezTo>
                  <a:pt x="21600" y="9956"/>
                  <a:pt x="21540" y="9111"/>
                  <a:pt x="21419" y="8534"/>
                </a:cubicBezTo>
                <a:cubicBezTo>
                  <a:pt x="20985" y="6469"/>
                  <a:pt x="20002" y="4674"/>
                  <a:pt x="18467" y="3140"/>
                </a:cubicBezTo>
                <a:cubicBezTo>
                  <a:pt x="16347" y="1020"/>
                  <a:pt x="13857" y="0"/>
                  <a:pt x="10804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07" name="plug-filtered.jpeg"/>
          <p:cNvPicPr>
            <a:picLocks noChangeAspect="1"/>
          </p:cNvPicPr>
          <p:nvPr/>
        </p:nvPicPr>
        <p:blipFill>
          <a:blip r:embed="rId4">
            <a:extLst/>
          </a:blip>
          <a:srcRect l="3763" t="3763" r="3794" b="3759"/>
          <a:stretch>
            <a:fillRect/>
          </a:stretch>
        </p:blipFill>
        <p:spPr>
          <a:xfrm>
            <a:off x="6105126" y="4096772"/>
            <a:ext cx="3127773" cy="31289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4" y="0"/>
                </a:moveTo>
                <a:cubicBezTo>
                  <a:pt x="7752" y="0"/>
                  <a:pt x="5262" y="1020"/>
                  <a:pt x="3141" y="3140"/>
                </a:cubicBezTo>
                <a:cubicBezTo>
                  <a:pt x="1020" y="5260"/>
                  <a:pt x="0" y="7749"/>
                  <a:pt x="0" y="10800"/>
                </a:cubicBezTo>
                <a:cubicBezTo>
                  <a:pt x="0" y="12333"/>
                  <a:pt x="220" y="13563"/>
                  <a:pt x="713" y="14797"/>
                </a:cubicBezTo>
                <a:cubicBezTo>
                  <a:pt x="2041" y="18122"/>
                  <a:pt x="4995" y="20647"/>
                  <a:pt x="8447" y="21403"/>
                </a:cubicBezTo>
                <a:cubicBezTo>
                  <a:pt x="8879" y="21497"/>
                  <a:pt x="9446" y="21579"/>
                  <a:pt x="9705" y="21586"/>
                </a:cubicBezTo>
                <a:lnTo>
                  <a:pt x="10176" y="21600"/>
                </a:lnTo>
                <a:lnTo>
                  <a:pt x="10176" y="18838"/>
                </a:lnTo>
                <a:lnTo>
                  <a:pt x="10176" y="16079"/>
                </a:lnTo>
                <a:lnTo>
                  <a:pt x="9831" y="16003"/>
                </a:lnTo>
                <a:cubicBezTo>
                  <a:pt x="8020" y="15602"/>
                  <a:pt x="6578" y="14626"/>
                  <a:pt x="5643" y="13170"/>
                </a:cubicBezTo>
                <a:cubicBezTo>
                  <a:pt x="5217" y="12506"/>
                  <a:pt x="4728" y="11103"/>
                  <a:pt x="4829" y="10838"/>
                </a:cubicBezTo>
                <a:cubicBezTo>
                  <a:pt x="4869" y="10734"/>
                  <a:pt x="5117" y="10674"/>
                  <a:pt x="5520" y="10674"/>
                </a:cubicBezTo>
                <a:lnTo>
                  <a:pt x="6150" y="10674"/>
                </a:lnTo>
                <a:lnTo>
                  <a:pt x="6186" y="7627"/>
                </a:lnTo>
                <a:lnTo>
                  <a:pt x="6219" y="4584"/>
                </a:lnTo>
                <a:lnTo>
                  <a:pt x="7162" y="4584"/>
                </a:lnTo>
                <a:lnTo>
                  <a:pt x="8102" y="4584"/>
                </a:lnTo>
                <a:lnTo>
                  <a:pt x="8137" y="7627"/>
                </a:lnTo>
                <a:lnTo>
                  <a:pt x="8170" y="10674"/>
                </a:lnTo>
                <a:lnTo>
                  <a:pt x="10804" y="10674"/>
                </a:lnTo>
                <a:lnTo>
                  <a:pt x="13438" y="10674"/>
                </a:lnTo>
                <a:lnTo>
                  <a:pt x="13471" y="7627"/>
                </a:lnTo>
                <a:lnTo>
                  <a:pt x="13504" y="4584"/>
                </a:lnTo>
                <a:lnTo>
                  <a:pt x="14447" y="4584"/>
                </a:lnTo>
                <a:lnTo>
                  <a:pt x="15389" y="4584"/>
                </a:lnTo>
                <a:lnTo>
                  <a:pt x="15422" y="7627"/>
                </a:lnTo>
                <a:lnTo>
                  <a:pt x="15455" y="10674"/>
                </a:lnTo>
                <a:lnTo>
                  <a:pt x="16086" y="10674"/>
                </a:lnTo>
                <a:cubicBezTo>
                  <a:pt x="16488" y="10674"/>
                  <a:pt x="16739" y="10734"/>
                  <a:pt x="16779" y="10838"/>
                </a:cubicBezTo>
                <a:cubicBezTo>
                  <a:pt x="16881" y="11103"/>
                  <a:pt x="16391" y="12506"/>
                  <a:pt x="15965" y="13170"/>
                </a:cubicBezTo>
                <a:cubicBezTo>
                  <a:pt x="15030" y="14626"/>
                  <a:pt x="13588" y="15602"/>
                  <a:pt x="11777" y="16003"/>
                </a:cubicBezTo>
                <a:lnTo>
                  <a:pt x="11432" y="16079"/>
                </a:lnTo>
                <a:lnTo>
                  <a:pt x="11432" y="18838"/>
                </a:lnTo>
                <a:lnTo>
                  <a:pt x="11432" y="21600"/>
                </a:lnTo>
                <a:lnTo>
                  <a:pt x="11802" y="21600"/>
                </a:lnTo>
                <a:cubicBezTo>
                  <a:pt x="12411" y="21600"/>
                  <a:pt x="13913" y="21243"/>
                  <a:pt x="14803" y="20888"/>
                </a:cubicBezTo>
                <a:cubicBezTo>
                  <a:pt x="18174" y="19542"/>
                  <a:pt x="20679" y="16581"/>
                  <a:pt x="21419" y="13063"/>
                </a:cubicBezTo>
                <a:cubicBezTo>
                  <a:pt x="21540" y="12486"/>
                  <a:pt x="21600" y="11644"/>
                  <a:pt x="21600" y="10800"/>
                </a:cubicBezTo>
                <a:cubicBezTo>
                  <a:pt x="21600" y="9956"/>
                  <a:pt x="21540" y="9111"/>
                  <a:pt x="21419" y="8534"/>
                </a:cubicBezTo>
                <a:cubicBezTo>
                  <a:pt x="20985" y="6469"/>
                  <a:pt x="20002" y="4674"/>
                  <a:pt x="18467" y="3140"/>
                </a:cubicBezTo>
                <a:cubicBezTo>
                  <a:pt x="16347" y="1020"/>
                  <a:pt x="13857" y="0"/>
                  <a:pt x="10804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08" name="plug-filtered.jpeg"/>
          <p:cNvPicPr>
            <a:picLocks noChangeAspect="1"/>
          </p:cNvPicPr>
          <p:nvPr/>
        </p:nvPicPr>
        <p:blipFill>
          <a:blip r:embed="rId4">
            <a:extLst/>
          </a:blip>
          <a:srcRect l="3763" t="3763" r="3794" b="3759"/>
          <a:stretch>
            <a:fillRect/>
          </a:stretch>
        </p:blipFill>
        <p:spPr>
          <a:xfrm>
            <a:off x="-154699" y="6577774"/>
            <a:ext cx="3127772" cy="31289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4" y="0"/>
                </a:moveTo>
                <a:cubicBezTo>
                  <a:pt x="7752" y="0"/>
                  <a:pt x="5262" y="1020"/>
                  <a:pt x="3141" y="3140"/>
                </a:cubicBezTo>
                <a:cubicBezTo>
                  <a:pt x="1020" y="5260"/>
                  <a:pt x="0" y="7749"/>
                  <a:pt x="0" y="10800"/>
                </a:cubicBezTo>
                <a:cubicBezTo>
                  <a:pt x="0" y="12333"/>
                  <a:pt x="220" y="13563"/>
                  <a:pt x="713" y="14797"/>
                </a:cubicBezTo>
                <a:cubicBezTo>
                  <a:pt x="2041" y="18122"/>
                  <a:pt x="4995" y="20647"/>
                  <a:pt x="8447" y="21403"/>
                </a:cubicBezTo>
                <a:cubicBezTo>
                  <a:pt x="8879" y="21497"/>
                  <a:pt x="9446" y="21579"/>
                  <a:pt x="9705" y="21586"/>
                </a:cubicBezTo>
                <a:lnTo>
                  <a:pt x="10176" y="21600"/>
                </a:lnTo>
                <a:lnTo>
                  <a:pt x="10176" y="18838"/>
                </a:lnTo>
                <a:lnTo>
                  <a:pt x="10176" y="16079"/>
                </a:lnTo>
                <a:lnTo>
                  <a:pt x="9831" y="16003"/>
                </a:lnTo>
                <a:cubicBezTo>
                  <a:pt x="8020" y="15602"/>
                  <a:pt x="6578" y="14626"/>
                  <a:pt x="5643" y="13170"/>
                </a:cubicBezTo>
                <a:cubicBezTo>
                  <a:pt x="5217" y="12506"/>
                  <a:pt x="4728" y="11103"/>
                  <a:pt x="4829" y="10838"/>
                </a:cubicBezTo>
                <a:cubicBezTo>
                  <a:pt x="4869" y="10734"/>
                  <a:pt x="5117" y="10674"/>
                  <a:pt x="5520" y="10674"/>
                </a:cubicBezTo>
                <a:lnTo>
                  <a:pt x="6150" y="10674"/>
                </a:lnTo>
                <a:lnTo>
                  <a:pt x="6186" y="7627"/>
                </a:lnTo>
                <a:lnTo>
                  <a:pt x="6219" y="4584"/>
                </a:lnTo>
                <a:lnTo>
                  <a:pt x="7162" y="4584"/>
                </a:lnTo>
                <a:lnTo>
                  <a:pt x="8102" y="4584"/>
                </a:lnTo>
                <a:lnTo>
                  <a:pt x="8137" y="7627"/>
                </a:lnTo>
                <a:lnTo>
                  <a:pt x="8170" y="10674"/>
                </a:lnTo>
                <a:lnTo>
                  <a:pt x="10804" y="10674"/>
                </a:lnTo>
                <a:lnTo>
                  <a:pt x="13438" y="10674"/>
                </a:lnTo>
                <a:lnTo>
                  <a:pt x="13471" y="7627"/>
                </a:lnTo>
                <a:lnTo>
                  <a:pt x="13504" y="4584"/>
                </a:lnTo>
                <a:lnTo>
                  <a:pt x="14447" y="4584"/>
                </a:lnTo>
                <a:lnTo>
                  <a:pt x="15389" y="4584"/>
                </a:lnTo>
                <a:lnTo>
                  <a:pt x="15422" y="7627"/>
                </a:lnTo>
                <a:lnTo>
                  <a:pt x="15455" y="10674"/>
                </a:lnTo>
                <a:lnTo>
                  <a:pt x="16086" y="10674"/>
                </a:lnTo>
                <a:cubicBezTo>
                  <a:pt x="16488" y="10674"/>
                  <a:pt x="16739" y="10734"/>
                  <a:pt x="16779" y="10838"/>
                </a:cubicBezTo>
                <a:cubicBezTo>
                  <a:pt x="16881" y="11103"/>
                  <a:pt x="16391" y="12506"/>
                  <a:pt x="15965" y="13170"/>
                </a:cubicBezTo>
                <a:cubicBezTo>
                  <a:pt x="15030" y="14626"/>
                  <a:pt x="13588" y="15602"/>
                  <a:pt x="11777" y="16003"/>
                </a:cubicBezTo>
                <a:lnTo>
                  <a:pt x="11432" y="16079"/>
                </a:lnTo>
                <a:lnTo>
                  <a:pt x="11432" y="18838"/>
                </a:lnTo>
                <a:lnTo>
                  <a:pt x="11432" y="21600"/>
                </a:lnTo>
                <a:lnTo>
                  <a:pt x="11802" y="21600"/>
                </a:lnTo>
                <a:cubicBezTo>
                  <a:pt x="12411" y="21600"/>
                  <a:pt x="13913" y="21243"/>
                  <a:pt x="14803" y="20888"/>
                </a:cubicBezTo>
                <a:cubicBezTo>
                  <a:pt x="18174" y="19542"/>
                  <a:pt x="20679" y="16581"/>
                  <a:pt x="21419" y="13063"/>
                </a:cubicBezTo>
                <a:cubicBezTo>
                  <a:pt x="21540" y="12486"/>
                  <a:pt x="21600" y="11644"/>
                  <a:pt x="21600" y="10800"/>
                </a:cubicBezTo>
                <a:cubicBezTo>
                  <a:pt x="21600" y="9956"/>
                  <a:pt x="21540" y="9111"/>
                  <a:pt x="21419" y="8534"/>
                </a:cubicBezTo>
                <a:cubicBezTo>
                  <a:pt x="20985" y="6469"/>
                  <a:pt x="20002" y="4674"/>
                  <a:pt x="18467" y="3140"/>
                </a:cubicBezTo>
                <a:cubicBezTo>
                  <a:pt x="16347" y="1020"/>
                  <a:pt x="13857" y="0"/>
                  <a:pt x="10804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09" name="plug-filtered.jpeg"/>
          <p:cNvPicPr>
            <a:picLocks noChangeAspect="1"/>
          </p:cNvPicPr>
          <p:nvPr/>
        </p:nvPicPr>
        <p:blipFill>
          <a:blip r:embed="rId4">
            <a:extLst/>
          </a:blip>
          <a:srcRect l="3763" t="3763" r="3794" b="3759"/>
          <a:stretch>
            <a:fillRect/>
          </a:stretch>
        </p:blipFill>
        <p:spPr>
          <a:xfrm>
            <a:off x="6105126" y="7344193"/>
            <a:ext cx="3127773" cy="31289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4" y="0"/>
                </a:moveTo>
                <a:cubicBezTo>
                  <a:pt x="7752" y="0"/>
                  <a:pt x="5262" y="1020"/>
                  <a:pt x="3141" y="3140"/>
                </a:cubicBezTo>
                <a:cubicBezTo>
                  <a:pt x="1020" y="5260"/>
                  <a:pt x="0" y="7749"/>
                  <a:pt x="0" y="10800"/>
                </a:cubicBezTo>
                <a:cubicBezTo>
                  <a:pt x="0" y="12333"/>
                  <a:pt x="220" y="13563"/>
                  <a:pt x="713" y="14797"/>
                </a:cubicBezTo>
                <a:cubicBezTo>
                  <a:pt x="2041" y="18122"/>
                  <a:pt x="4995" y="20647"/>
                  <a:pt x="8447" y="21403"/>
                </a:cubicBezTo>
                <a:cubicBezTo>
                  <a:pt x="8879" y="21497"/>
                  <a:pt x="9446" y="21579"/>
                  <a:pt x="9705" y="21586"/>
                </a:cubicBezTo>
                <a:lnTo>
                  <a:pt x="10176" y="21600"/>
                </a:lnTo>
                <a:lnTo>
                  <a:pt x="10176" y="18838"/>
                </a:lnTo>
                <a:lnTo>
                  <a:pt x="10176" y="16079"/>
                </a:lnTo>
                <a:lnTo>
                  <a:pt x="9831" y="16003"/>
                </a:lnTo>
                <a:cubicBezTo>
                  <a:pt x="8020" y="15602"/>
                  <a:pt x="6578" y="14626"/>
                  <a:pt x="5643" y="13170"/>
                </a:cubicBezTo>
                <a:cubicBezTo>
                  <a:pt x="5217" y="12506"/>
                  <a:pt x="4728" y="11103"/>
                  <a:pt x="4829" y="10838"/>
                </a:cubicBezTo>
                <a:cubicBezTo>
                  <a:pt x="4869" y="10734"/>
                  <a:pt x="5117" y="10674"/>
                  <a:pt x="5520" y="10674"/>
                </a:cubicBezTo>
                <a:lnTo>
                  <a:pt x="6150" y="10674"/>
                </a:lnTo>
                <a:lnTo>
                  <a:pt x="6186" y="7627"/>
                </a:lnTo>
                <a:lnTo>
                  <a:pt x="6219" y="4584"/>
                </a:lnTo>
                <a:lnTo>
                  <a:pt x="7162" y="4584"/>
                </a:lnTo>
                <a:lnTo>
                  <a:pt x="8102" y="4584"/>
                </a:lnTo>
                <a:lnTo>
                  <a:pt x="8137" y="7627"/>
                </a:lnTo>
                <a:lnTo>
                  <a:pt x="8170" y="10674"/>
                </a:lnTo>
                <a:lnTo>
                  <a:pt x="10804" y="10674"/>
                </a:lnTo>
                <a:lnTo>
                  <a:pt x="13438" y="10674"/>
                </a:lnTo>
                <a:lnTo>
                  <a:pt x="13471" y="7627"/>
                </a:lnTo>
                <a:lnTo>
                  <a:pt x="13504" y="4584"/>
                </a:lnTo>
                <a:lnTo>
                  <a:pt x="14447" y="4584"/>
                </a:lnTo>
                <a:lnTo>
                  <a:pt x="15389" y="4584"/>
                </a:lnTo>
                <a:lnTo>
                  <a:pt x="15422" y="7627"/>
                </a:lnTo>
                <a:lnTo>
                  <a:pt x="15455" y="10674"/>
                </a:lnTo>
                <a:lnTo>
                  <a:pt x="16086" y="10674"/>
                </a:lnTo>
                <a:cubicBezTo>
                  <a:pt x="16488" y="10674"/>
                  <a:pt x="16739" y="10734"/>
                  <a:pt x="16779" y="10838"/>
                </a:cubicBezTo>
                <a:cubicBezTo>
                  <a:pt x="16881" y="11103"/>
                  <a:pt x="16391" y="12506"/>
                  <a:pt x="15965" y="13170"/>
                </a:cubicBezTo>
                <a:cubicBezTo>
                  <a:pt x="15030" y="14626"/>
                  <a:pt x="13588" y="15602"/>
                  <a:pt x="11777" y="16003"/>
                </a:cubicBezTo>
                <a:lnTo>
                  <a:pt x="11432" y="16079"/>
                </a:lnTo>
                <a:lnTo>
                  <a:pt x="11432" y="18838"/>
                </a:lnTo>
                <a:lnTo>
                  <a:pt x="11432" y="21600"/>
                </a:lnTo>
                <a:lnTo>
                  <a:pt x="11802" y="21600"/>
                </a:lnTo>
                <a:cubicBezTo>
                  <a:pt x="12411" y="21600"/>
                  <a:pt x="13913" y="21243"/>
                  <a:pt x="14803" y="20888"/>
                </a:cubicBezTo>
                <a:cubicBezTo>
                  <a:pt x="18174" y="19542"/>
                  <a:pt x="20679" y="16581"/>
                  <a:pt x="21419" y="13063"/>
                </a:cubicBezTo>
                <a:cubicBezTo>
                  <a:pt x="21540" y="12486"/>
                  <a:pt x="21600" y="11644"/>
                  <a:pt x="21600" y="10800"/>
                </a:cubicBezTo>
                <a:cubicBezTo>
                  <a:pt x="21600" y="9956"/>
                  <a:pt x="21540" y="9111"/>
                  <a:pt x="21419" y="8534"/>
                </a:cubicBezTo>
                <a:cubicBezTo>
                  <a:pt x="20985" y="6469"/>
                  <a:pt x="20002" y="4674"/>
                  <a:pt x="18467" y="3140"/>
                </a:cubicBezTo>
                <a:cubicBezTo>
                  <a:pt x="16347" y="1020"/>
                  <a:pt x="13857" y="0"/>
                  <a:pt x="10804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10" name="plug-filtered.jpeg"/>
          <p:cNvPicPr>
            <a:picLocks noChangeAspect="1"/>
          </p:cNvPicPr>
          <p:nvPr/>
        </p:nvPicPr>
        <p:blipFill>
          <a:blip r:embed="rId4">
            <a:extLst/>
          </a:blip>
          <a:srcRect l="3763" t="3763" r="3794" b="3759"/>
          <a:stretch>
            <a:fillRect/>
          </a:stretch>
        </p:blipFill>
        <p:spPr>
          <a:xfrm>
            <a:off x="10629912" y="7726665"/>
            <a:ext cx="3127773" cy="31289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4" y="0"/>
                </a:moveTo>
                <a:cubicBezTo>
                  <a:pt x="7752" y="0"/>
                  <a:pt x="5262" y="1020"/>
                  <a:pt x="3141" y="3140"/>
                </a:cubicBezTo>
                <a:cubicBezTo>
                  <a:pt x="1020" y="5260"/>
                  <a:pt x="0" y="7749"/>
                  <a:pt x="0" y="10800"/>
                </a:cubicBezTo>
                <a:cubicBezTo>
                  <a:pt x="0" y="12333"/>
                  <a:pt x="220" y="13563"/>
                  <a:pt x="713" y="14797"/>
                </a:cubicBezTo>
                <a:cubicBezTo>
                  <a:pt x="2041" y="18122"/>
                  <a:pt x="4995" y="20647"/>
                  <a:pt x="8447" y="21403"/>
                </a:cubicBezTo>
                <a:cubicBezTo>
                  <a:pt x="8879" y="21497"/>
                  <a:pt x="9446" y="21579"/>
                  <a:pt x="9705" y="21586"/>
                </a:cubicBezTo>
                <a:lnTo>
                  <a:pt x="10176" y="21600"/>
                </a:lnTo>
                <a:lnTo>
                  <a:pt x="10176" y="18838"/>
                </a:lnTo>
                <a:lnTo>
                  <a:pt x="10176" y="16079"/>
                </a:lnTo>
                <a:lnTo>
                  <a:pt x="9831" y="16003"/>
                </a:lnTo>
                <a:cubicBezTo>
                  <a:pt x="8020" y="15602"/>
                  <a:pt x="6578" y="14626"/>
                  <a:pt x="5643" y="13170"/>
                </a:cubicBezTo>
                <a:cubicBezTo>
                  <a:pt x="5217" y="12506"/>
                  <a:pt x="4728" y="11103"/>
                  <a:pt x="4829" y="10838"/>
                </a:cubicBezTo>
                <a:cubicBezTo>
                  <a:pt x="4869" y="10734"/>
                  <a:pt x="5117" y="10674"/>
                  <a:pt x="5520" y="10674"/>
                </a:cubicBezTo>
                <a:lnTo>
                  <a:pt x="6150" y="10674"/>
                </a:lnTo>
                <a:lnTo>
                  <a:pt x="6186" y="7627"/>
                </a:lnTo>
                <a:lnTo>
                  <a:pt x="6219" y="4584"/>
                </a:lnTo>
                <a:lnTo>
                  <a:pt x="7162" y="4584"/>
                </a:lnTo>
                <a:lnTo>
                  <a:pt x="8102" y="4584"/>
                </a:lnTo>
                <a:lnTo>
                  <a:pt x="8137" y="7627"/>
                </a:lnTo>
                <a:lnTo>
                  <a:pt x="8170" y="10674"/>
                </a:lnTo>
                <a:lnTo>
                  <a:pt x="10804" y="10674"/>
                </a:lnTo>
                <a:lnTo>
                  <a:pt x="13438" y="10674"/>
                </a:lnTo>
                <a:lnTo>
                  <a:pt x="13471" y="7627"/>
                </a:lnTo>
                <a:lnTo>
                  <a:pt x="13504" y="4584"/>
                </a:lnTo>
                <a:lnTo>
                  <a:pt x="14447" y="4584"/>
                </a:lnTo>
                <a:lnTo>
                  <a:pt x="15389" y="4584"/>
                </a:lnTo>
                <a:lnTo>
                  <a:pt x="15422" y="7627"/>
                </a:lnTo>
                <a:lnTo>
                  <a:pt x="15455" y="10674"/>
                </a:lnTo>
                <a:lnTo>
                  <a:pt x="16086" y="10674"/>
                </a:lnTo>
                <a:cubicBezTo>
                  <a:pt x="16488" y="10674"/>
                  <a:pt x="16739" y="10734"/>
                  <a:pt x="16779" y="10838"/>
                </a:cubicBezTo>
                <a:cubicBezTo>
                  <a:pt x="16881" y="11103"/>
                  <a:pt x="16391" y="12506"/>
                  <a:pt x="15965" y="13170"/>
                </a:cubicBezTo>
                <a:cubicBezTo>
                  <a:pt x="15030" y="14626"/>
                  <a:pt x="13588" y="15602"/>
                  <a:pt x="11777" y="16003"/>
                </a:cubicBezTo>
                <a:lnTo>
                  <a:pt x="11432" y="16079"/>
                </a:lnTo>
                <a:lnTo>
                  <a:pt x="11432" y="18838"/>
                </a:lnTo>
                <a:lnTo>
                  <a:pt x="11432" y="21600"/>
                </a:lnTo>
                <a:lnTo>
                  <a:pt x="11802" y="21600"/>
                </a:lnTo>
                <a:cubicBezTo>
                  <a:pt x="12411" y="21600"/>
                  <a:pt x="13913" y="21243"/>
                  <a:pt x="14803" y="20888"/>
                </a:cubicBezTo>
                <a:cubicBezTo>
                  <a:pt x="18174" y="19542"/>
                  <a:pt x="20679" y="16581"/>
                  <a:pt x="21419" y="13063"/>
                </a:cubicBezTo>
                <a:cubicBezTo>
                  <a:pt x="21540" y="12486"/>
                  <a:pt x="21600" y="11644"/>
                  <a:pt x="21600" y="10800"/>
                </a:cubicBezTo>
                <a:cubicBezTo>
                  <a:pt x="21600" y="9956"/>
                  <a:pt x="21540" y="9111"/>
                  <a:pt x="21419" y="8534"/>
                </a:cubicBezTo>
                <a:cubicBezTo>
                  <a:pt x="20985" y="6469"/>
                  <a:pt x="20002" y="4674"/>
                  <a:pt x="18467" y="3140"/>
                </a:cubicBezTo>
                <a:cubicBezTo>
                  <a:pt x="16347" y="1020"/>
                  <a:pt x="13857" y="0"/>
                  <a:pt x="10804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11" name="plug-filtered.jpeg"/>
          <p:cNvPicPr>
            <a:picLocks noChangeAspect="1"/>
          </p:cNvPicPr>
          <p:nvPr/>
        </p:nvPicPr>
        <p:blipFill>
          <a:blip r:embed="rId4">
            <a:extLst/>
          </a:blip>
          <a:srcRect l="3763" t="3763" r="3794" b="3759"/>
          <a:stretch>
            <a:fillRect/>
          </a:stretch>
        </p:blipFill>
        <p:spPr>
          <a:xfrm>
            <a:off x="9771517" y="-642400"/>
            <a:ext cx="3127772" cy="31289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4" y="0"/>
                </a:moveTo>
                <a:cubicBezTo>
                  <a:pt x="7752" y="0"/>
                  <a:pt x="5262" y="1020"/>
                  <a:pt x="3141" y="3140"/>
                </a:cubicBezTo>
                <a:cubicBezTo>
                  <a:pt x="1020" y="5260"/>
                  <a:pt x="0" y="7749"/>
                  <a:pt x="0" y="10800"/>
                </a:cubicBezTo>
                <a:cubicBezTo>
                  <a:pt x="0" y="12333"/>
                  <a:pt x="220" y="13563"/>
                  <a:pt x="713" y="14797"/>
                </a:cubicBezTo>
                <a:cubicBezTo>
                  <a:pt x="2041" y="18122"/>
                  <a:pt x="4995" y="20647"/>
                  <a:pt x="8447" y="21403"/>
                </a:cubicBezTo>
                <a:cubicBezTo>
                  <a:pt x="8879" y="21497"/>
                  <a:pt x="9446" y="21579"/>
                  <a:pt x="9705" y="21586"/>
                </a:cubicBezTo>
                <a:lnTo>
                  <a:pt x="10176" y="21600"/>
                </a:lnTo>
                <a:lnTo>
                  <a:pt x="10176" y="18838"/>
                </a:lnTo>
                <a:lnTo>
                  <a:pt x="10176" y="16079"/>
                </a:lnTo>
                <a:lnTo>
                  <a:pt x="9831" y="16003"/>
                </a:lnTo>
                <a:cubicBezTo>
                  <a:pt x="8020" y="15602"/>
                  <a:pt x="6578" y="14626"/>
                  <a:pt x="5643" y="13170"/>
                </a:cubicBezTo>
                <a:cubicBezTo>
                  <a:pt x="5217" y="12506"/>
                  <a:pt x="4728" y="11103"/>
                  <a:pt x="4829" y="10838"/>
                </a:cubicBezTo>
                <a:cubicBezTo>
                  <a:pt x="4869" y="10734"/>
                  <a:pt x="5117" y="10674"/>
                  <a:pt x="5520" y="10674"/>
                </a:cubicBezTo>
                <a:lnTo>
                  <a:pt x="6150" y="10674"/>
                </a:lnTo>
                <a:lnTo>
                  <a:pt x="6186" y="7627"/>
                </a:lnTo>
                <a:lnTo>
                  <a:pt x="6219" y="4584"/>
                </a:lnTo>
                <a:lnTo>
                  <a:pt x="7162" y="4584"/>
                </a:lnTo>
                <a:lnTo>
                  <a:pt x="8102" y="4584"/>
                </a:lnTo>
                <a:lnTo>
                  <a:pt x="8137" y="7627"/>
                </a:lnTo>
                <a:lnTo>
                  <a:pt x="8170" y="10674"/>
                </a:lnTo>
                <a:lnTo>
                  <a:pt x="10804" y="10674"/>
                </a:lnTo>
                <a:lnTo>
                  <a:pt x="13438" y="10674"/>
                </a:lnTo>
                <a:lnTo>
                  <a:pt x="13471" y="7627"/>
                </a:lnTo>
                <a:lnTo>
                  <a:pt x="13504" y="4584"/>
                </a:lnTo>
                <a:lnTo>
                  <a:pt x="14447" y="4584"/>
                </a:lnTo>
                <a:lnTo>
                  <a:pt x="15389" y="4584"/>
                </a:lnTo>
                <a:lnTo>
                  <a:pt x="15422" y="7627"/>
                </a:lnTo>
                <a:lnTo>
                  <a:pt x="15455" y="10674"/>
                </a:lnTo>
                <a:lnTo>
                  <a:pt x="16086" y="10674"/>
                </a:lnTo>
                <a:cubicBezTo>
                  <a:pt x="16488" y="10674"/>
                  <a:pt x="16739" y="10734"/>
                  <a:pt x="16779" y="10838"/>
                </a:cubicBezTo>
                <a:cubicBezTo>
                  <a:pt x="16881" y="11103"/>
                  <a:pt x="16391" y="12506"/>
                  <a:pt x="15965" y="13170"/>
                </a:cubicBezTo>
                <a:cubicBezTo>
                  <a:pt x="15030" y="14626"/>
                  <a:pt x="13588" y="15602"/>
                  <a:pt x="11777" y="16003"/>
                </a:cubicBezTo>
                <a:lnTo>
                  <a:pt x="11432" y="16079"/>
                </a:lnTo>
                <a:lnTo>
                  <a:pt x="11432" y="18838"/>
                </a:lnTo>
                <a:lnTo>
                  <a:pt x="11432" y="21600"/>
                </a:lnTo>
                <a:lnTo>
                  <a:pt x="11802" y="21600"/>
                </a:lnTo>
                <a:cubicBezTo>
                  <a:pt x="12411" y="21600"/>
                  <a:pt x="13913" y="21243"/>
                  <a:pt x="14803" y="20888"/>
                </a:cubicBezTo>
                <a:cubicBezTo>
                  <a:pt x="18174" y="19542"/>
                  <a:pt x="20679" y="16581"/>
                  <a:pt x="21419" y="13063"/>
                </a:cubicBezTo>
                <a:cubicBezTo>
                  <a:pt x="21540" y="12486"/>
                  <a:pt x="21600" y="11644"/>
                  <a:pt x="21600" y="10800"/>
                </a:cubicBezTo>
                <a:cubicBezTo>
                  <a:pt x="21600" y="9956"/>
                  <a:pt x="21540" y="9111"/>
                  <a:pt x="21419" y="8534"/>
                </a:cubicBezTo>
                <a:cubicBezTo>
                  <a:pt x="20985" y="6469"/>
                  <a:pt x="20002" y="4674"/>
                  <a:pt x="18467" y="3140"/>
                </a:cubicBezTo>
                <a:cubicBezTo>
                  <a:pt x="16347" y="1020"/>
                  <a:pt x="13857" y="0"/>
                  <a:pt x="10804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12" name="plug-filtered.jpeg"/>
          <p:cNvPicPr>
            <a:picLocks noChangeAspect="1"/>
          </p:cNvPicPr>
          <p:nvPr/>
        </p:nvPicPr>
        <p:blipFill>
          <a:blip r:embed="rId4">
            <a:extLst/>
          </a:blip>
          <a:srcRect l="3763" t="3763" r="3794" b="3759"/>
          <a:stretch>
            <a:fillRect/>
          </a:stretch>
        </p:blipFill>
        <p:spPr>
          <a:xfrm>
            <a:off x="3205155" y="-971602"/>
            <a:ext cx="3127773" cy="31289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4" y="0"/>
                </a:moveTo>
                <a:cubicBezTo>
                  <a:pt x="7752" y="0"/>
                  <a:pt x="5262" y="1020"/>
                  <a:pt x="3141" y="3140"/>
                </a:cubicBezTo>
                <a:cubicBezTo>
                  <a:pt x="1020" y="5260"/>
                  <a:pt x="0" y="7749"/>
                  <a:pt x="0" y="10800"/>
                </a:cubicBezTo>
                <a:cubicBezTo>
                  <a:pt x="0" y="12333"/>
                  <a:pt x="220" y="13563"/>
                  <a:pt x="713" y="14797"/>
                </a:cubicBezTo>
                <a:cubicBezTo>
                  <a:pt x="2041" y="18122"/>
                  <a:pt x="4995" y="20647"/>
                  <a:pt x="8447" y="21403"/>
                </a:cubicBezTo>
                <a:cubicBezTo>
                  <a:pt x="8879" y="21497"/>
                  <a:pt x="9446" y="21579"/>
                  <a:pt x="9705" y="21586"/>
                </a:cubicBezTo>
                <a:lnTo>
                  <a:pt x="10176" y="21600"/>
                </a:lnTo>
                <a:lnTo>
                  <a:pt x="10176" y="18838"/>
                </a:lnTo>
                <a:lnTo>
                  <a:pt x="10176" y="16079"/>
                </a:lnTo>
                <a:lnTo>
                  <a:pt x="9831" y="16003"/>
                </a:lnTo>
                <a:cubicBezTo>
                  <a:pt x="8020" y="15602"/>
                  <a:pt x="6578" y="14626"/>
                  <a:pt x="5643" y="13170"/>
                </a:cubicBezTo>
                <a:cubicBezTo>
                  <a:pt x="5217" y="12506"/>
                  <a:pt x="4728" y="11103"/>
                  <a:pt x="4829" y="10838"/>
                </a:cubicBezTo>
                <a:cubicBezTo>
                  <a:pt x="4869" y="10734"/>
                  <a:pt x="5117" y="10674"/>
                  <a:pt x="5520" y="10674"/>
                </a:cubicBezTo>
                <a:lnTo>
                  <a:pt x="6150" y="10674"/>
                </a:lnTo>
                <a:lnTo>
                  <a:pt x="6186" y="7627"/>
                </a:lnTo>
                <a:lnTo>
                  <a:pt x="6219" y="4584"/>
                </a:lnTo>
                <a:lnTo>
                  <a:pt x="7162" y="4584"/>
                </a:lnTo>
                <a:lnTo>
                  <a:pt x="8102" y="4584"/>
                </a:lnTo>
                <a:lnTo>
                  <a:pt x="8137" y="7627"/>
                </a:lnTo>
                <a:lnTo>
                  <a:pt x="8170" y="10674"/>
                </a:lnTo>
                <a:lnTo>
                  <a:pt x="10804" y="10674"/>
                </a:lnTo>
                <a:lnTo>
                  <a:pt x="13438" y="10674"/>
                </a:lnTo>
                <a:lnTo>
                  <a:pt x="13471" y="7627"/>
                </a:lnTo>
                <a:lnTo>
                  <a:pt x="13504" y="4584"/>
                </a:lnTo>
                <a:lnTo>
                  <a:pt x="14447" y="4584"/>
                </a:lnTo>
                <a:lnTo>
                  <a:pt x="15389" y="4584"/>
                </a:lnTo>
                <a:lnTo>
                  <a:pt x="15422" y="7627"/>
                </a:lnTo>
                <a:lnTo>
                  <a:pt x="15455" y="10674"/>
                </a:lnTo>
                <a:lnTo>
                  <a:pt x="16086" y="10674"/>
                </a:lnTo>
                <a:cubicBezTo>
                  <a:pt x="16488" y="10674"/>
                  <a:pt x="16739" y="10734"/>
                  <a:pt x="16779" y="10838"/>
                </a:cubicBezTo>
                <a:cubicBezTo>
                  <a:pt x="16881" y="11103"/>
                  <a:pt x="16391" y="12506"/>
                  <a:pt x="15965" y="13170"/>
                </a:cubicBezTo>
                <a:cubicBezTo>
                  <a:pt x="15030" y="14626"/>
                  <a:pt x="13588" y="15602"/>
                  <a:pt x="11777" y="16003"/>
                </a:cubicBezTo>
                <a:lnTo>
                  <a:pt x="11432" y="16079"/>
                </a:lnTo>
                <a:lnTo>
                  <a:pt x="11432" y="18838"/>
                </a:lnTo>
                <a:lnTo>
                  <a:pt x="11432" y="21600"/>
                </a:lnTo>
                <a:lnTo>
                  <a:pt x="11802" y="21600"/>
                </a:lnTo>
                <a:cubicBezTo>
                  <a:pt x="12411" y="21600"/>
                  <a:pt x="13913" y="21243"/>
                  <a:pt x="14803" y="20888"/>
                </a:cubicBezTo>
                <a:cubicBezTo>
                  <a:pt x="18174" y="19542"/>
                  <a:pt x="20679" y="16581"/>
                  <a:pt x="21419" y="13063"/>
                </a:cubicBezTo>
                <a:cubicBezTo>
                  <a:pt x="21540" y="12486"/>
                  <a:pt x="21600" y="11644"/>
                  <a:pt x="21600" y="10800"/>
                </a:cubicBezTo>
                <a:cubicBezTo>
                  <a:pt x="21600" y="9956"/>
                  <a:pt x="21540" y="9111"/>
                  <a:pt x="21419" y="8534"/>
                </a:cubicBezTo>
                <a:cubicBezTo>
                  <a:pt x="20985" y="6469"/>
                  <a:pt x="20002" y="4674"/>
                  <a:pt x="18467" y="3140"/>
                </a:cubicBezTo>
                <a:cubicBezTo>
                  <a:pt x="16347" y="1020"/>
                  <a:pt x="13857" y="0"/>
                  <a:pt x="10804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13" name="plug-filtered.jpeg"/>
          <p:cNvPicPr>
            <a:picLocks noChangeAspect="1"/>
          </p:cNvPicPr>
          <p:nvPr/>
        </p:nvPicPr>
        <p:blipFill>
          <a:blip r:embed="rId4">
            <a:extLst/>
          </a:blip>
          <a:srcRect l="3763" t="3763" r="3794" b="3759"/>
          <a:stretch>
            <a:fillRect/>
          </a:stretch>
        </p:blipFill>
        <p:spPr>
          <a:xfrm>
            <a:off x="4299303" y="5067774"/>
            <a:ext cx="3127773" cy="31289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4" y="0"/>
                </a:moveTo>
                <a:cubicBezTo>
                  <a:pt x="7752" y="0"/>
                  <a:pt x="5262" y="1020"/>
                  <a:pt x="3141" y="3140"/>
                </a:cubicBezTo>
                <a:cubicBezTo>
                  <a:pt x="1020" y="5260"/>
                  <a:pt x="0" y="7749"/>
                  <a:pt x="0" y="10800"/>
                </a:cubicBezTo>
                <a:cubicBezTo>
                  <a:pt x="0" y="12333"/>
                  <a:pt x="220" y="13563"/>
                  <a:pt x="713" y="14797"/>
                </a:cubicBezTo>
                <a:cubicBezTo>
                  <a:pt x="2041" y="18122"/>
                  <a:pt x="4995" y="20647"/>
                  <a:pt x="8447" y="21403"/>
                </a:cubicBezTo>
                <a:cubicBezTo>
                  <a:pt x="8879" y="21497"/>
                  <a:pt x="9446" y="21579"/>
                  <a:pt x="9705" y="21586"/>
                </a:cubicBezTo>
                <a:lnTo>
                  <a:pt x="10176" y="21600"/>
                </a:lnTo>
                <a:lnTo>
                  <a:pt x="10176" y="18838"/>
                </a:lnTo>
                <a:lnTo>
                  <a:pt x="10176" y="16079"/>
                </a:lnTo>
                <a:lnTo>
                  <a:pt x="9831" y="16003"/>
                </a:lnTo>
                <a:cubicBezTo>
                  <a:pt x="8020" y="15602"/>
                  <a:pt x="6578" y="14626"/>
                  <a:pt x="5643" y="13170"/>
                </a:cubicBezTo>
                <a:cubicBezTo>
                  <a:pt x="5217" y="12506"/>
                  <a:pt x="4728" y="11103"/>
                  <a:pt x="4829" y="10838"/>
                </a:cubicBezTo>
                <a:cubicBezTo>
                  <a:pt x="4869" y="10734"/>
                  <a:pt x="5117" y="10674"/>
                  <a:pt x="5520" y="10674"/>
                </a:cubicBezTo>
                <a:lnTo>
                  <a:pt x="6150" y="10674"/>
                </a:lnTo>
                <a:lnTo>
                  <a:pt x="6186" y="7627"/>
                </a:lnTo>
                <a:lnTo>
                  <a:pt x="6219" y="4584"/>
                </a:lnTo>
                <a:lnTo>
                  <a:pt x="7162" y="4584"/>
                </a:lnTo>
                <a:lnTo>
                  <a:pt x="8102" y="4584"/>
                </a:lnTo>
                <a:lnTo>
                  <a:pt x="8137" y="7627"/>
                </a:lnTo>
                <a:lnTo>
                  <a:pt x="8170" y="10674"/>
                </a:lnTo>
                <a:lnTo>
                  <a:pt x="10804" y="10674"/>
                </a:lnTo>
                <a:lnTo>
                  <a:pt x="13438" y="10674"/>
                </a:lnTo>
                <a:lnTo>
                  <a:pt x="13471" y="7627"/>
                </a:lnTo>
                <a:lnTo>
                  <a:pt x="13504" y="4584"/>
                </a:lnTo>
                <a:lnTo>
                  <a:pt x="14447" y="4584"/>
                </a:lnTo>
                <a:lnTo>
                  <a:pt x="15389" y="4584"/>
                </a:lnTo>
                <a:lnTo>
                  <a:pt x="15422" y="7627"/>
                </a:lnTo>
                <a:lnTo>
                  <a:pt x="15455" y="10674"/>
                </a:lnTo>
                <a:lnTo>
                  <a:pt x="16086" y="10674"/>
                </a:lnTo>
                <a:cubicBezTo>
                  <a:pt x="16488" y="10674"/>
                  <a:pt x="16739" y="10734"/>
                  <a:pt x="16779" y="10838"/>
                </a:cubicBezTo>
                <a:cubicBezTo>
                  <a:pt x="16881" y="11103"/>
                  <a:pt x="16391" y="12506"/>
                  <a:pt x="15965" y="13170"/>
                </a:cubicBezTo>
                <a:cubicBezTo>
                  <a:pt x="15030" y="14626"/>
                  <a:pt x="13588" y="15602"/>
                  <a:pt x="11777" y="16003"/>
                </a:cubicBezTo>
                <a:lnTo>
                  <a:pt x="11432" y="16079"/>
                </a:lnTo>
                <a:lnTo>
                  <a:pt x="11432" y="18838"/>
                </a:lnTo>
                <a:lnTo>
                  <a:pt x="11432" y="21600"/>
                </a:lnTo>
                <a:lnTo>
                  <a:pt x="11802" y="21600"/>
                </a:lnTo>
                <a:cubicBezTo>
                  <a:pt x="12411" y="21600"/>
                  <a:pt x="13913" y="21243"/>
                  <a:pt x="14803" y="20888"/>
                </a:cubicBezTo>
                <a:cubicBezTo>
                  <a:pt x="18174" y="19542"/>
                  <a:pt x="20679" y="16581"/>
                  <a:pt x="21419" y="13063"/>
                </a:cubicBezTo>
                <a:cubicBezTo>
                  <a:pt x="21540" y="12486"/>
                  <a:pt x="21600" y="11644"/>
                  <a:pt x="21600" y="10800"/>
                </a:cubicBezTo>
                <a:cubicBezTo>
                  <a:pt x="21600" y="9956"/>
                  <a:pt x="21540" y="9111"/>
                  <a:pt x="21419" y="8534"/>
                </a:cubicBezTo>
                <a:cubicBezTo>
                  <a:pt x="20985" y="6469"/>
                  <a:pt x="20002" y="4674"/>
                  <a:pt x="18467" y="3140"/>
                </a:cubicBezTo>
                <a:cubicBezTo>
                  <a:pt x="16347" y="1020"/>
                  <a:pt x="13857" y="0"/>
                  <a:pt x="10804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14" name="plug-filtered.jpeg"/>
          <p:cNvPicPr>
            <a:picLocks noChangeAspect="1"/>
          </p:cNvPicPr>
          <p:nvPr/>
        </p:nvPicPr>
        <p:blipFill>
          <a:blip r:embed="rId4">
            <a:extLst/>
          </a:blip>
          <a:srcRect l="3763" t="3763" r="3794" b="3759"/>
          <a:stretch>
            <a:fillRect/>
          </a:stretch>
        </p:blipFill>
        <p:spPr>
          <a:xfrm>
            <a:off x="-845917" y="2913765"/>
            <a:ext cx="3127773" cy="31289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4" y="0"/>
                </a:moveTo>
                <a:cubicBezTo>
                  <a:pt x="7752" y="0"/>
                  <a:pt x="5262" y="1020"/>
                  <a:pt x="3141" y="3140"/>
                </a:cubicBezTo>
                <a:cubicBezTo>
                  <a:pt x="1020" y="5260"/>
                  <a:pt x="0" y="7749"/>
                  <a:pt x="0" y="10800"/>
                </a:cubicBezTo>
                <a:cubicBezTo>
                  <a:pt x="0" y="12333"/>
                  <a:pt x="220" y="13563"/>
                  <a:pt x="713" y="14797"/>
                </a:cubicBezTo>
                <a:cubicBezTo>
                  <a:pt x="2041" y="18122"/>
                  <a:pt x="4995" y="20647"/>
                  <a:pt x="8447" y="21403"/>
                </a:cubicBezTo>
                <a:cubicBezTo>
                  <a:pt x="8879" y="21497"/>
                  <a:pt x="9446" y="21579"/>
                  <a:pt x="9705" y="21586"/>
                </a:cubicBezTo>
                <a:lnTo>
                  <a:pt x="10176" y="21600"/>
                </a:lnTo>
                <a:lnTo>
                  <a:pt x="10176" y="18838"/>
                </a:lnTo>
                <a:lnTo>
                  <a:pt x="10176" y="16079"/>
                </a:lnTo>
                <a:lnTo>
                  <a:pt x="9831" y="16003"/>
                </a:lnTo>
                <a:cubicBezTo>
                  <a:pt x="8020" y="15602"/>
                  <a:pt x="6578" y="14626"/>
                  <a:pt x="5643" y="13170"/>
                </a:cubicBezTo>
                <a:cubicBezTo>
                  <a:pt x="5217" y="12506"/>
                  <a:pt x="4728" y="11103"/>
                  <a:pt x="4829" y="10838"/>
                </a:cubicBezTo>
                <a:cubicBezTo>
                  <a:pt x="4869" y="10734"/>
                  <a:pt x="5117" y="10674"/>
                  <a:pt x="5520" y="10674"/>
                </a:cubicBezTo>
                <a:lnTo>
                  <a:pt x="6150" y="10674"/>
                </a:lnTo>
                <a:lnTo>
                  <a:pt x="6186" y="7627"/>
                </a:lnTo>
                <a:lnTo>
                  <a:pt x="6219" y="4584"/>
                </a:lnTo>
                <a:lnTo>
                  <a:pt x="7162" y="4584"/>
                </a:lnTo>
                <a:lnTo>
                  <a:pt x="8102" y="4584"/>
                </a:lnTo>
                <a:lnTo>
                  <a:pt x="8137" y="7627"/>
                </a:lnTo>
                <a:lnTo>
                  <a:pt x="8170" y="10674"/>
                </a:lnTo>
                <a:lnTo>
                  <a:pt x="10804" y="10674"/>
                </a:lnTo>
                <a:lnTo>
                  <a:pt x="13438" y="10674"/>
                </a:lnTo>
                <a:lnTo>
                  <a:pt x="13471" y="7627"/>
                </a:lnTo>
                <a:lnTo>
                  <a:pt x="13504" y="4584"/>
                </a:lnTo>
                <a:lnTo>
                  <a:pt x="14447" y="4584"/>
                </a:lnTo>
                <a:lnTo>
                  <a:pt x="15389" y="4584"/>
                </a:lnTo>
                <a:lnTo>
                  <a:pt x="15422" y="7627"/>
                </a:lnTo>
                <a:lnTo>
                  <a:pt x="15455" y="10674"/>
                </a:lnTo>
                <a:lnTo>
                  <a:pt x="16086" y="10674"/>
                </a:lnTo>
                <a:cubicBezTo>
                  <a:pt x="16488" y="10674"/>
                  <a:pt x="16739" y="10734"/>
                  <a:pt x="16779" y="10838"/>
                </a:cubicBezTo>
                <a:cubicBezTo>
                  <a:pt x="16881" y="11103"/>
                  <a:pt x="16391" y="12506"/>
                  <a:pt x="15965" y="13170"/>
                </a:cubicBezTo>
                <a:cubicBezTo>
                  <a:pt x="15030" y="14626"/>
                  <a:pt x="13588" y="15602"/>
                  <a:pt x="11777" y="16003"/>
                </a:cubicBezTo>
                <a:lnTo>
                  <a:pt x="11432" y="16079"/>
                </a:lnTo>
                <a:lnTo>
                  <a:pt x="11432" y="18838"/>
                </a:lnTo>
                <a:lnTo>
                  <a:pt x="11432" y="21600"/>
                </a:lnTo>
                <a:lnTo>
                  <a:pt x="11802" y="21600"/>
                </a:lnTo>
                <a:cubicBezTo>
                  <a:pt x="12411" y="21600"/>
                  <a:pt x="13913" y="21243"/>
                  <a:pt x="14803" y="20888"/>
                </a:cubicBezTo>
                <a:cubicBezTo>
                  <a:pt x="18174" y="19542"/>
                  <a:pt x="20679" y="16581"/>
                  <a:pt x="21419" y="13063"/>
                </a:cubicBezTo>
                <a:cubicBezTo>
                  <a:pt x="21540" y="12486"/>
                  <a:pt x="21600" y="11644"/>
                  <a:pt x="21600" y="10800"/>
                </a:cubicBezTo>
                <a:cubicBezTo>
                  <a:pt x="21600" y="9956"/>
                  <a:pt x="21540" y="9111"/>
                  <a:pt x="21419" y="8534"/>
                </a:cubicBezTo>
                <a:cubicBezTo>
                  <a:pt x="20985" y="6469"/>
                  <a:pt x="20002" y="4674"/>
                  <a:pt x="18467" y="3140"/>
                </a:cubicBezTo>
                <a:cubicBezTo>
                  <a:pt x="16347" y="1020"/>
                  <a:pt x="13857" y="0"/>
                  <a:pt x="10804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15" name="plug-filtered.jpeg"/>
          <p:cNvPicPr>
            <a:picLocks noChangeAspect="1"/>
          </p:cNvPicPr>
          <p:nvPr/>
        </p:nvPicPr>
        <p:blipFill>
          <a:blip r:embed="rId4">
            <a:extLst/>
          </a:blip>
          <a:srcRect l="3763" t="3763" r="3794" b="3759"/>
          <a:stretch>
            <a:fillRect/>
          </a:stretch>
        </p:blipFill>
        <p:spPr>
          <a:xfrm>
            <a:off x="7328484" y="2565407"/>
            <a:ext cx="3127772" cy="31289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4" y="0"/>
                </a:moveTo>
                <a:cubicBezTo>
                  <a:pt x="7752" y="0"/>
                  <a:pt x="5262" y="1020"/>
                  <a:pt x="3141" y="3140"/>
                </a:cubicBezTo>
                <a:cubicBezTo>
                  <a:pt x="1020" y="5260"/>
                  <a:pt x="0" y="7749"/>
                  <a:pt x="0" y="10800"/>
                </a:cubicBezTo>
                <a:cubicBezTo>
                  <a:pt x="0" y="12333"/>
                  <a:pt x="220" y="13563"/>
                  <a:pt x="713" y="14797"/>
                </a:cubicBezTo>
                <a:cubicBezTo>
                  <a:pt x="2041" y="18122"/>
                  <a:pt x="4995" y="20647"/>
                  <a:pt x="8447" y="21403"/>
                </a:cubicBezTo>
                <a:cubicBezTo>
                  <a:pt x="8879" y="21497"/>
                  <a:pt x="9446" y="21579"/>
                  <a:pt x="9705" y="21586"/>
                </a:cubicBezTo>
                <a:lnTo>
                  <a:pt x="10176" y="21600"/>
                </a:lnTo>
                <a:lnTo>
                  <a:pt x="10176" y="18838"/>
                </a:lnTo>
                <a:lnTo>
                  <a:pt x="10176" y="16079"/>
                </a:lnTo>
                <a:lnTo>
                  <a:pt x="9831" y="16003"/>
                </a:lnTo>
                <a:cubicBezTo>
                  <a:pt x="8020" y="15602"/>
                  <a:pt x="6578" y="14626"/>
                  <a:pt x="5643" y="13170"/>
                </a:cubicBezTo>
                <a:cubicBezTo>
                  <a:pt x="5217" y="12506"/>
                  <a:pt x="4728" y="11103"/>
                  <a:pt x="4829" y="10838"/>
                </a:cubicBezTo>
                <a:cubicBezTo>
                  <a:pt x="4869" y="10734"/>
                  <a:pt x="5117" y="10674"/>
                  <a:pt x="5520" y="10674"/>
                </a:cubicBezTo>
                <a:lnTo>
                  <a:pt x="6150" y="10674"/>
                </a:lnTo>
                <a:lnTo>
                  <a:pt x="6186" y="7627"/>
                </a:lnTo>
                <a:lnTo>
                  <a:pt x="6219" y="4584"/>
                </a:lnTo>
                <a:lnTo>
                  <a:pt x="7162" y="4584"/>
                </a:lnTo>
                <a:lnTo>
                  <a:pt x="8102" y="4584"/>
                </a:lnTo>
                <a:lnTo>
                  <a:pt x="8137" y="7627"/>
                </a:lnTo>
                <a:lnTo>
                  <a:pt x="8170" y="10674"/>
                </a:lnTo>
                <a:lnTo>
                  <a:pt x="10804" y="10674"/>
                </a:lnTo>
                <a:lnTo>
                  <a:pt x="13438" y="10674"/>
                </a:lnTo>
                <a:lnTo>
                  <a:pt x="13471" y="7627"/>
                </a:lnTo>
                <a:lnTo>
                  <a:pt x="13504" y="4584"/>
                </a:lnTo>
                <a:lnTo>
                  <a:pt x="14447" y="4584"/>
                </a:lnTo>
                <a:lnTo>
                  <a:pt x="15389" y="4584"/>
                </a:lnTo>
                <a:lnTo>
                  <a:pt x="15422" y="7627"/>
                </a:lnTo>
                <a:lnTo>
                  <a:pt x="15455" y="10674"/>
                </a:lnTo>
                <a:lnTo>
                  <a:pt x="16086" y="10674"/>
                </a:lnTo>
                <a:cubicBezTo>
                  <a:pt x="16488" y="10674"/>
                  <a:pt x="16739" y="10734"/>
                  <a:pt x="16779" y="10838"/>
                </a:cubicBezTo>
                <a:cubicBezTo>
                  <a:pt x="16881" y="11103"/>
                  <a:pt x="16391" y="12506"/>
                  <a:pt x="15965" y="13170"/>
                </a:cubicBezTo>
                <a:cubicBezTo>
                  <a:pt x="15030" y="14626"/>
                  <a:pt x="13588" y="15602"/>
                  <a:pt x="11777" y="16003"/>
                </a:cubicBezTo>
                <a:lnTo>
                  <a:pt x="11432" y="16079"/>
                </a:lnTo>
                <a:lnTo>
                  <a:pt x="11432" y="18838"/>
                </a:lnTo>
                <a:lnTo>
                  <a:pt x="11432" y="21600"/>
                </a:lnTo>
                <a:lnTo>
                  <a:pt x="11802" y="21600"/>
                </a:lnTo>
                <a:cubicBezTo>
                  <a:pt x="12411" y="21600"/>
                  <a:pt x="13913" y="21243"/>
                  <a:pt x="14803" y="20888"/>
                </a:cubicBezTo>
                <a:cubicBezTo>
                  <a:pt x="18174" y="19542"/>
                  <a:pt x="20679" y="16581"/>
                  <a:pt x="21419" y="13063"/>
                </a:cubicBezTo>
                <a:cubicBezTo>
                  <a:pt x="21540" y="12486"/>
                  <a:pt x="21600" y="11644"/>
                  <a:pt x="21600" y="10800"/>
                </a:cubicBezTo>
                <a:cubicBezTo>
                  <a:pt x="21600" y="9956"/>
                  <a:pt x="21540" y="9111"/>
                  <a:pt x="21419" y="8534"/>
                </a:cubicBezTo>
                <a:cubicBezTo>
                  <a:pt x="20985" y="6469"/>
                  <a:pt x="20002" y="4674"/>
                  <a:pt x="18467" y="3140"/>
                </a:cubicBezTo>
                <a:cubicBezTo>
                  <a:pt x="16347" y="1020"/>
                  <a:pt x="13857" y="0"/>
                  <a:pt x="10804" y="0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6" dur="1500" fill="hold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9" dur="1500" fill="hold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9" presetClass="exit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13" dur="1500" fill="hold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9" presetClass="exit" fill="hold" grpId="4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16" dur="1500" fill="hold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9" presetClass="exit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20" dur="1500" fill="hold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9" presetClass="exit" fill="hold" grpId="6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23" dur="1500" fill="hold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9" presetClass="exit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27" dur="1500" fill="hold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9" presetClass="exit" fill="hold" grpId="8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30" dur="1500" fill="hold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9" presetClass="exit" fill="hold" grpId="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34" dur="1500" fill="hold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1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1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1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9" presetClass="entr" fill="hold" grpId="14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2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9" presetClass="entr" fill="hold" grpId="1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2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9" presetClass="entr" fill="hold" grpId="1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2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500"/>
                            </p:stCondLst>
                            <p:childTnLst>
                              <p:par>
                                <p:cTn id="58" presetID="9" presetClass="entr" fill="hold" grpId="1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9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2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0"/>
                            </p:stCondLst>
                            <p:childTnLst>
                              <p:par>
                                <p:cTn id="62" presetID="9" presetClass="entr" fill="hold" grpId="1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3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2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2500"/>
                            </p:stCondLst>
                            <p:childTnLst>
                              <p:par>
                                <p:cTn id="66" presetID="9" presetClass="entr" fill="hold" grpId="1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7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2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0"/>
                            </p:stCondLst>
                            <p:childTnLst>
                              <p:par>
                                <p:cTn id="70" presetID="9" presetClass="entr" fill="hold" grpId="2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1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2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7500"/>
                            </p:stCondLst>
                            <p:childTnLst>
                              <p:par>
                                <p:cTn id="74" presetID="9" presetClass="entr" fill="hold" grpId="2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5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2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000"/>
                            </p:stCondLst>
                            <p:childTnLst>
                              <p:par>
                                <p:cTn id="78" presetID="9" presetClass="entr" fill="hold" grpId="2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9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2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2500"/>
                            </p:stCondLst>
                            <p:childTnLst>
                              <p:par>
                                <p:cTn id="82" presetID="9" presetClass="entr" fill="hold" grpId="2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3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2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5000"/>
                            </p:stCondLst>
                            <p:childTnLst>
                              <p:par>
                                <p:cTn id="86" presetID="9" presetClass="entr" fill="hold" grpId="2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7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" dur="2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7500"/>
                            </p:stCondLst>
                            <p:childTnLst>
                              <p:par>
                                <p:cTn id="90" presetID="9" presetClass="entr" fill="hold" grpId="2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1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2" dur="2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30000"/>
                            </p:stCondLst>
                            <p:childTnLst>
                              <p:par>
                                <p:cTn id="94" presetID="9" presetClass="entr" fill="hold" grpId="2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5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" dur="2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2500"/>
                            </p:stCondLst>
                            <p:childTnLst>
                              <p:par>
                                <p:cTn id="98" presetID="9" presetClass="entr" fill="hold" grpId="2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9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0" dur="2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5000"/>
                            </p:stCondLst>
                            <p:childTnLst>
                              <p:par>
                                <p:cTn id="102" presetID="9" presetClass="entr" fill="hold" grpId="2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3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4" dur="2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7500"/>
                            </p:stCondLst>
                            <p:childTnLst>
                              <p:par>
                                <p:cTn id="106" presetID="9" presetClass="entr" fill="hold" grpId="2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7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8" dur="2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7" grpId="12" animBg="1" advAuto="0"/>
      <p:bldP spid="188" grpId="11" animBg="1" advAuto="0"/>
      <p:bldP spid="189" grpId="10" animBg="1" advAuto="0"/>
      <p:bldP spid="190" grpId="1" animBg="1" advAuto="0"/>
      <p:bldP spid="191" grpId="3" animBg="1" advAuto="0"/>
      <p:bldP spid="192" grpId="5" animBg="1" advAuto="0"/>
      <p:bldP spid="193" grpId="7" animBg="1" advAuto="0"/>
      <p:bldP spid="195" grpId="9" animBg="1" advAuto="0"/>
      <p:bldP spid="196" grpId="8" animBg="1" advAuto="0"/>
      <p:bldP spid="197" grpId="6" animBg="1" advAuto="0"/>
      <p:bldP spid="198" grpId="4" animBg="1" advAuto="0"/>
      <p:bldP spid="199" grpId="2" animBg="1" advAuto="0"/>
      <p:bldP spid="200" grpId="17" animBg="1" advAuto="0"/>
      <p:bldP spid="201" grpId="14" animBg="1" advAuto="0"/>
      <p:bldP spid="202" grpId="16" animBg="1" advAuto="0"/>
      <p:bldP spid="203" grpId="15" animBg="1" advAuto="0"/>
      <p:bldP spid="204" grpId="18" animBg="1" advAuto="0"/>
      <p:bldP spid="205" grpId="19" animBg="1" advAuto="0"/>
      <p:bldP spid="206" grpId="20" animBg="1" advAuto="0"/>
      <p:bldP spid="207" grpId="21" animBg="1" advAuto="0"/>
      <p:bldP spid="208" grpId="22" animBg="1" advAuto="0"/>
      <p:bldP spid="209" grpId="23" animBg="1" advAuto="0"/>
      <p:bldP spid="210" grpId="24" animBg="1" advAuto="0"/>
      <p:bldP spid="211" grpId="25" animBg="1" advAuto="0"/>
      <p:bldP spid="212" grpId="26" animBg="1" advAuto="0"/>
      <p:bldP spid="213" grpId="27" animBg="1" advAuto="0"/>
      <p:bldP spid="214" grpId="28" animBg="1" advAuto="0"/>
      <p:bldP spid="215" grpId="29" animBg="1" advAuto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Get Connected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97200" y="2444750"/>
            <a:ext cx="7010400" cy="2451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9" name="and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083299" y="2155365"/>
            <a:ext cx="838201" cy="1079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0" name="Lost Power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930650" y="3068268"/>
            <a:ext cx="5143501" cy="1917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1" name="Misinformation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695699" y="965034"/>
            <a:ext cx="5613401" cy="1917701"/>
          </a:xfrm>
          <a:prstGeom prst="rect">
            <a:avLst/>
          </a:prstGeom>
          <a:ln w="12700">
            <a:miter lim="400000"/>
          </a:ln>
        </p:spPr>
      </p:pic>
      <p:sp>
        <p:nvSpPr>
          <p:cNvPr id="222" name="Shape 222"/>
          <p:cNvSpPr/>
          <p:nvPr/>
        </p:nvSpPr>
        <p:spPr>
          <a:xfrm>
            <a:off x="1706839" y="81239"/>
            <a:ext cx="9591122" cy="9591122"/>
          </a:xfrm>
          <a:prstGeom prst="ellipse">
            <a:avLst/>
          </a:prstGeom>
          <a:solidFill>
            <a:srgbClr val="AB180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3" name="Shape 223"/>
          <p:cNvSpPr/>
          <p:nvPr/>
        </p:nvSpPr>
        <p:spPr>
          <a:xfrm>
            <a:off x="2667143" y="1515690"/>
            <a:ext cx="7670514" cy="7670513"/>
          </a:xfrm>
          <a:prstGeom prst="ellipse">
            <a:avLst/>
          </a:prstGeom>
          <a:solidFill>
            <a:schemeClr val="accent6">
              <a:hueOff val="-193447"/>
              <a:satOff val="3713"/>
              <a:lumOff val="11329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4" name="Shape 224"/>
          <p:cNvSpPr/>
          <p:nvPr/>
        </p:nvSpPr>
        <p:spPr>
          <a:xfrm>
            <a:off x="3475173" y="2665598"/>
            <a:ext cx="6054454" cy="6142487"/>
          </a:xfrm>
          <a:prstGeom prst="ellipse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5" name="Shape 225"/>
          <p:cNvSpPr/>
          <p:nvPr/>
        </p:nvSpPr>
        <p:spPr>
          <a:xfrm>
            <a:off x="4164323" y="3876102"/>
            <a:ext cx="4676154" cy="4676153"/>
          </a:xfrm>
          <a:prstGeom prst="ellipse">
            <a:avLst/>
          </a:prstGeom>
          <a:solidFill>
            <a:srgbClr val="00905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26" name="plug.png"/>
          <p:cNvPicPr>
            <a:picLocks noChangeAspect="1"/>
          </p:cNvPicPr>
          <p:nvPr/>
        </p:nvPicPr>
        <p:blipFill>
          <a:blip r:embed="rId6">
            <a:extLst/>
          </a:blip>
          <a:srcRect l="3763" t="3763" r="3794" b="3759"/>
          <a:stretch>
            <a:fillRect/>
          </a:stretch>
        </p:blipFill>
        <p:spPr>
          <a:xfrm>
            <a:off x="4938514" y="5062276"/>
            <a:ext cx="3127772" cy="31289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4" y="0"/>
                </a:moveTo>
                <a:cubicBezTo>
                  <a:pt x="7752" y="0"/>
                  <a:pt x="5262" y="1020"/>
                  <a:pt x="3141" y="3140"/>
                </a:cubicBezTo>
                <a:cubicBezTo>
                  <a:pt x="1020" y="5260"/>
                  <a:pt x="0" y="7749"/>
                  <a:pt x="0" y="10800"/>
                </a:cubicBezTo>
                <a:cubicBezTo>
                  <a:pt x="0" y="12333"/>
                  <a:pt x="220" y="13563"/>
                  <a:pt x="713" y="14797"/>
                </a:cubicBezTo>
                <a:cubicBezTo>
                  <a:pt x="2041" y="18122"/>
                  <a:pt x="4995" y="20647"/>
                  <a:pt x="8447" y="21403"/>
                </a:cubicBezTo>
                <a:cubicBezTo>
                  <a:pt x="8879" y="21497"/>
                  <a:pt x="9446" y="21579"/>
                  <a:pt x="9705" y="21586"/>
                </a:cubicBezTo>
                <a:lnTo>
                  <a:pt x="10176" y="21600"/>
                </a:lnTo>
                <a:lnTo>
                  <a:pt x="10176" y="18838"/>
                </a:lnTo>
                <a:lnTo>
                  <a:pt x="10176" y="16079"/>
                </a:lnTo>
                <a:lnTo>
                  <a:pt x="9831" y="16003"/>
                </a:lnTo>
                <a:cubicBezTo>
                  <a:pt x="8020" y="15602"/>
                  <a:pt x="6578" y="14626"/>
                  <a:pt x="5643" y="13170"/>
                </a:cubicBezTo>
                <a:cubicBezTo>
                  <a:pt x="5217" y="12506"/>
                  <a:pt x="4728" y="11103"/>
                  <a:pt x="4829" y="10838"/>
                </a:cubicBezTo>
                <a:cubicBezTo>
                  <a:pt x="4869" y="10734"/>
                  <a:pt x="5117" y="10674"/>
                  <a:pt x="5520" y="10674"/>
                </a:cubicBezTo>
                <a:lnTo>
                  <a:pt x="6150" y="10674"/>
                </a:lnTo>
                <a:lnTo>
                  <a:pt x="6186" y="7627"/>
                </a:lnTo>
                <a:lnTo>
                  <a:pt x="6219" y="4584"/>
                </a:lnTo>
                <a:lnTo>
                  <a:pt x="7162" y="4584"/>
                </a:lnTo>
                <a:lnTo>
                  <a:pt x="8102" y="4584"/>
                </a:lnTo>
                <a:lnTo>
                  <a:pt x="8137" y="7627"/>
                </a:lnTo>
                <a:lnTo>
                  <a:pt x="8170" y="10674"/>
                </a:lnTo>
                <a:lnTo>
                  <a:pt x="10804" y="10674"/>
                </a:lnTo>
                <a:lnTo>
                  <a:pt x="13438" y="10674"/>
                </a:lnTo>
                <a:lnTo>
                  <a:pt x="13471" y="7627"/>
                </a:lnTo>
                <a:lnTo>
                  <a:pt x="13504" y="4584"/>
                </a:lnTo>
                <a:lnTo>
                  <a:pt x="14447" y="4584"/>
                </a:lnTo>
                <a:lnTo>
                  <a:pt x="15389" y="4584"/>
                </a:lnTo>
                <a:lnTo>
                  <a:pt x="15422" y="7627"/>
                </a:lnTo>
                <a:lnTo>
                  <a:pt x="15455" y="10674"/>
                </a:lnTo>
                <a:lnTo>
                  <a:pt x="16086" y="10674"/>
                </a:lnTo>
                <a:cubicBezTo>
                  <a:pt x="16488" y="10674"/>
                  <a:pt x="16739" y="10734"/>
                  <a:pt x="16779" y="10838"/>
                </a:cubicBezTo>
                <a:cubicBezTo>
                  <a:pt x="16881" y="11103"/>
                  <a:pt x="16391" y="12506"/>
                  <a:pt x="15965" y="13170"/>
                </a:cubicBezTo>
                <a:cubicBezTo>
                  <a:pt x="15030" y="14626"/>
                  <a:pt x="13588" y="15602"/>
                  <a:pt x="11777" y="16003"/>
                </a:cubicBezTo>
                <a:lnTo>
                  <a:pt x="11432" y="16079"/>
                </a:lnTo>
                <a:lnTo>
                  <a:pt x="11432" y="18838"/>
                </a:lnTo>
                <a:lnTo>
                  <a:pt x="11432" y="21600"/>
                </a:lnTo>
                <a:lnTo>
                  <a:pt x="11802" y="21600"/>
                </a:lnTo>
                <a:cubicBezTo>
                  <a:pt x="12411" y="21600"/>
                  <a:pt x="13913" y="21243"/>
                  <a:pt x="14803" y="20888"/>
                </a:cubicBezTo>
                <a:cubicBezTo>
                  <a:pt x="18174" y="19542"/>
                  <a:pt x="20679" y="16581"/>
                  <a:pt x="21419" y="13063"/>
                </a:cubicBezTo>
                <a:cubicBezTo>
                  <a:pt x="21540" y="12486"/>
                  <a:pt x="21600" y="11644"/>
                  <a:pt x="21600" y="10800"/>
                </a:cubicBezTo>
                <a:cubicBezTo>
                  <a:pt x="21600" y="9956"/>
                  <a:pt x="21540" y="9111"/>
                  <a:pt x="21419" y="8534"/>
                </a:cubicBezTo>
                <a:cubicBezTo>
                  <a:pt x="20985" y="6469"/>
                  <a:pt x="20002" y="4674"/>
                  <a:pt x="18467" y="3140"/>
                </a:cubicBezTo>
                <a:cubicBezTo>
                  <a:pt x="16347" y="1020"/>
                  <a:pt x="13857" y="0"/>
                  <a:pt x="10804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27" name="Shape 227"/>
          <p:cNvSpPr/>
          <p:nvPr/>
        </p:nvSpPr>
        <p:spPr>
          <a:xfrm>
            <a:off x="6040400" y="5039796"/>
            <a:ext cx="924000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God</a:t>
            </a:r>
          </a:p>
        </p:txBody>
      </p:sp>
      <p:sp>
        <p:nvSpPr>
          <p:cNvPr id="228" name="Shape 228"/>
          <p:cNvSpPr/>
          <p:nvPr/>
        </p:nvSpPr>
        <p:spPr>
          <a:xfrm>
            <a:off x="5892279" y="4181400"/>
            <a:ext cx="1220242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Family</a:t>
            </a:r>
          </a:p>
        </p:txBody>
      </p:sp>
      <p:sp>
        <p:nvSpPr>
          <p:cNvPr id="229" name="Shape 229"/>
          <p:cNvSpPr/>
          <p:nvPr/>
        </p:nvSpPr>
        <p:spPr>
          <a:xfrm>
            <a:off x="5801307" y="3068268"/>
            <a:ext cx="1402186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Friends</a:t>
            </a:r>
          </a:p>
        </p:txBody>
      </p:sp>
      <p:sp>
        <p:nvSpPr>
          <p:cNvPr id="230" name="Shape 230"/>
          <p:cNvSpPr/>
          <p:nvPr/>
        </p:nvSpPr>
        <p:spPr>
          <a:xfrm>
            <a:off x="5782890" y="1827399"/>
            <a:ext cx="1439020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Church</a:t>
            </a:r>
          </a:p>
        </p:txBody>
      </p:sp>
      <p:sp>
        <p:nvSpPr>
          <p:cNvPr id="231" name="Shape 231"/>
          <p:cNvSpPr/>
          <p:nvPr/>
        </p:nvSpPr>
        <p:spPr>
          <a:xfrm>
            <a:off x="5856895" y="586530"/>
            <a:ext cx="1291010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dirty="0"/>
              <a:t>World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1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grpId="1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1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grpId="1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1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1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grpId="18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grpId="1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grpId="2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grpId="2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8" grpId="13" animBg="1" advAuto="0"/>
      <p:bldP spid="219" grpId="11" animBg="1" advAuto="0"/>
      <p:bldP spid="220" grpId="12" animBg="1" advAuto="0"/>
      <p:bldP spid="221" grpId="10" animBg="1" advAuto="0"/>
      <p:bldP spid="222" grpId="8" animBg="1" advAuto="0"/>
      <p:bldP spid="222" grpId="14" animBg="1" advAuto="0"/>
      <p:bldP spid="223" grpId="6" animBg="1" advAuto="0"/>
      <p:bldP spid="223" grpId="16" animBg="1" advAuto="0"/>
      <p:bldP spid="224" grpId="4" animBg="1" advAuto="0"/>
      <p:bldP spid="224" grpId="18" animBg="1" advAuto="0"/>
      <p:bldP spid="225" grpId="2" animBg="1" advAuto="0"/>
      <p:bldP spid="225" grpId="20" animBg="1" advAuto="0"/>
      <p:bldP spid="227" grpId="1" animBg="1" advAuto="0"/>
      <p:bldP spid="228" grpId="3" animBg="1" advAuto="0"/>
      <p:bldP spid="228" grpId="21" animBg="1" advAuto="0"/>
      <p:bldP spid="229" grpId="5" animBg="1" advAuto="0"/>
      <p:bldP spid="229" grpId="19" animBg="1" advAuto="0"/>
      <p:bldP spid="230" grpId="7" animBg="1" advAuto="0"/>
      <p:bldP spid="230" grpId="17" animBg="1" advAuto="0"/>
      <p:bldP spid="231" grpId="9" animBg="1" advAuto="0"/>
      <p:bldP spid="231" grpId="15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plug.png"/>
          <p:cNvPicPr>
            <a:picLocks noChangeAspect="1"/>
          </p:cNvPicPr>
          <p:nvPr/>
        </p:nvPicPr>
        <p:blipFill>
          <a:blip r:embed="rId2">
            <a:extLst/>
          </a:blip>
          <a:srcRect l="3763" t="3763" r="3794" b="3759"/>
          <a:stretch>
            <a:fillRect/>
          </a:stretch>
        </p:blipFill>
        <p:spPr>
          <a:xfrm>
            <a:off x="4937986" y="5244756"/>
            <a:ext cx="3127773" cy="31289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4" y="0"/>
                </a:moveTo>
                <a:cubicBezTo>
                  <a:pt x="7752" y="0"/>
                  <a:pt x="5262" y="1020"/>
                  <a:pt x="3141" y="3140"/>
                </a:cubicBezTo>
                <a:cubicBezTo>
                  <a:pt x="1020" y="5260"/>
                  <a:pt x="0" y="7749"/>
                  <a:pt x="0" y="10800"/>
                </a:cubicBezTo>
                <a:cubicBezTo>
                  <a:pt x="0" y="12333"/>
                  <a:pt x="220" y="13563"/>
                  <a:pt x="713" y="14797"/>
                </a:cubicBezTo>
                <a:cubicBezTo>
                  <a:pt x="2041" y="18122"/>
                  <a:pt x="4995" y="20647"/>
                  <a:pt x="8447" y="21403"/>
                </a:cubicBezTo>
                <a:cubicBezTo>
                  <a:pt x="8879" y="21497"/>
                  <a:pt x="9446" y="21579"/>
                  <a:pt x="9705" y="21586"/>
                </a:cubicBezTo>
                <a:lnTo>
                  <a:pt x="10176" y="21600"/>
                </a:lnTo>
                <a:lnTo>
                  <a:pt x="10176" y="18838"/>
                </a:lnTo>
                <a:lnTo>
                  <a:pt x="10176" y="16079"/>
                </a:lnTo>
                <a:lnTo>
                  <a:pt x="9831" y="16003"/>
                </a:lnTo>
                <a:cubicBezTo>
                  <a:pt x="8020" y="15602"/>
                  <a:pt x="6578" y="14626"/>
                  <a:pt x="5643" y="13170"/>
                </a:cubicBezTo>
                <a:cubicBezTo>
                  <a:pt x="5217" y="12506"/>
                  <a:pt x="4728" y="11103"/>
                  <a:pt x="4829" y="10838"/>
                </a:cubicBezTo>
                <a:cubicBezTo>
                  <a:pt x="4869" y="10734"/>
                  <a:pt x="5117" y="10674"/>
                  <a:pt x="5520" y="10674"/>
                </a:cubicBezTo>
                <a:lnTo>
                  <a:pt x="6150" y="10674"/>
                </a:lnTo>
                <a:lnTo>
                  <a:pt x="6186" y="7627"/>
                </a:lnTo>
                <a:lnTo>
                  <a:pt x="6219" y="4584"/>
                </a:lnTo>
                <a:lnTo>
                  <a:pt x="7162" y="4584"/>
                </a:lnTo>
                <a:lnTo>
                  <a:pt x="8102" y="4584"/>
                </a:lnTo>
                <a:lnTo>
                  <a:pt x="8137" y="7627"/>
                </a:lnTo>
                <a:lnTo>
                  <a:pt x="8170" y="10674"/>
                </a:lnTo>
                <a:lnTo>
                  <a:pt x="10804" y="10674"/>
                </a:lnTo>
                <a:lnTo>
                  <a:pt x="13438" y="10674"/>
                </a:lnTo>
                <a:lnTo>
                  <a:pt x="13471" y="7627"/>
                </a:lnTo>
                <a:lnTo>
                  <a:pt x="13504" y="4584"/>
                </a:lnTo>
                <a:lnTo>
                  <a:pt x="14447" y="4584"/>
                </a:lnTo>
                <a:lnTo>
                  <a:pt x="15389" y="4584"/>
                </a:lnTo>
                <a:lnTo>
                  <a:pt x="15422" y="7627"/>
                </a:lnTo>
                <a:lnTo>
                  <a:pt x="15455" y="10674"/>
                </a:lnTo>
                <a:lnTo>
                  <a:pt x="16086" y="10674"/>
                </a:lnTo>
                <a:cubicBezTo>
                  <a:pt x="16488" y="10674"/>
                  <a:pt x="16739" y="10734"/>
                  <a:pt x="16779" y="10838"/>
                </a:cubicBezTo>
                <a:cubicBezTo>
                  <a:pt x="16881" y="11103"/>
                  <a:pt x="16391" y="12506"/>
                  <a:pt x="15965" y="13170"/>
                </a:cubicBezTo>
                <a:cubicBezTo>
                  <a:pt x="15030" y="14626"/>
                  <a:pt x="13588" y="15602"/>
                  <a:pt x="11777" y="16003"/>
                </a:cubicBezTo>
                <a:lnTo>
                  <a:pt x="11432" y="16079"/>
                </a:lnTo>
                <a:lnTo>
                  <a:pt x="11432" y="18838"/>
                </a:lnTo>
                <a:lnTo>
                  <a:pt x="11432" y="21600"/>
                </a:lnTo>
                <a:lnTo>
                  <a:pt x="11802" y="21600"/>
                </a:lnTo>
                <a:cubicBezTo>
                  <a:pt x="12411" y="21600"/>
                  <a:pt x="13913" y="21243"/>
                  <a:pt x="14803" y="20888"/>
                </a:cubicBezTo>
                <a:cubicBezTo>
                  <a:pt x="18174" y="19542"/>
                  <a:pt x="20679" y="16581"/>
                  <a:pt x="21419" y="13063"/>
                </a:cubicBezTo>
                <a:cubicBezTo>
                  <a:pt x="21540" y="12486"/>
                  <a:pt x="21600" y="11644"/>
                  <a:pt x="21600" y="10800"/>
                </a:cubicBezTo>
                <a:cubicBezTo>
                  <a:pt x="21600" y="9956"/>
                  <a:pt x="21540" y="9111"/>
                  <a:pt x="21419" y="8534"/>
                </a:cubicBezTo>
                <a:cubicBezTo>
                  <a:pt x="20985" y="6469"/>
                  <a:pt x="20002" y="4674"/>
                  <a:pt x="18467" y="3140"/>
                </a:cubicBezTo>
                <a:cubicBezTo>
                  <a:pt x="16347" y="1020"/>
                  <a:pt x="13857" y="0"/>
                  <a:pt x="10804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23" name="Cable&#10;OR&#10;Fable.png"/>
          <p:cNvPicPr>
            <a:picLocks noChangeAspect="1"/>
          </p:cNvPicPr>
          <p:nvPr/>
        </p:nvPicPr>
        <p:blipFill>
          <a:blip r:embed="rId3">
            <a:extLst/>
          </a:blip>
          <a:srcRect t="47562" b="2603"/>
          <a:stretch>
            <a:fillRect/>
          </a:stretch>
        </p:blipFill>
        <p:spPr>
          <a:xfrm>
            <a:off x="4984750" y="2358775"/>
            <a:ext cx="3035300" cy="3493584"/>
          </a:xfrm>
          <a:prstGeom prst="rect">
            <a:avLst/>
          </a:prstGeom>
          <a:ln w="12700">
            <a:miter lim="400000"/>
          </a:ln>
        </p:spPr>
      </p:pic>
      <p:pic>
        <p:nvPicPr>
          <p:cNvPr id="124" name="Cable&#10;OR&#10;Fable.png"/>
          <p:cNvPicPr>
            <a:picLocks noChangeAspect="1"/>
          </p:cNvPicPr>
          <p:nvPr/>
        </p:nvPicPr>
        <p:blipFill>
          <a:blip r:embed="rId3">
            <a:extLst/>
          </a:blip>
          <a:srcRect b="61305"/>
          <a:stretch>
            <a:fillRect/>
          </a:stretch>
        </p:blipFill>
        <p:spPr>
          <a:xfrm>
            <a:off x="4984750" y="-229743"/>
            <a:ext cx="3035301" cy="271262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/>
          <p:nvPr/>
        </p:nvSpPr>
        <p:spPr>
          <a:xfrm>
            <a:off x="4411472" y="2584449"/>
            <a:ext cx="4181857" cy="2171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3600">
                <a:latin typeface="Lane - Narrow"/>
                <a:ea typeface="Lane - Narrow"/>
                <a:cs typeface="Lane - Narrow"/>
                <a:sym typeface="Lane - Narrow"/>
              </a:defRPr>
            </a:lvl1pPr>
          </a:lstStyle>
          <a:p>
            <a:r>
              <a:t>HDMI</a:t>
            </a:r>
          </a:p>
        </p:txBody>
      </p:sp>
      <p:sp>
        <p:nvSpPr>
          <p:cNvPr id="127" name="Shape 127"/>
          <p:cNvSpPr/>
          <p:nvPr/>
        </p:nvSpPr>
        <p:spPr>
          <a:xfrm>
            <a:off x="4411472" y="2584449"/>
            <a:ext cx="4181857" cy="2171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3600">
                <a:solidFill>
                  <a:srgbClr val="009051"/>
                </a:solidFill>
                <a:latin typeface="Lane - Narrow"/>
                <a:ea typeface="Lane - Narrow"/>
                <a:cs typeface="Lane - Narrow"/>
                <a:sym typeface="Lane - Narrow"/>
              </a:defRPr>
            </a:lvl1pPr>
          </a:lstStyle>
          <a:p>
            <a:r>
              <a:t>HDMI</a:t>
            </a:r>
          </a:p>
        </p:txBody>
      </p:sp>
      <p:pic>
        <p:nvPicPr>
          <p:cNvPr id="128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11471" y="5811135"/>
            <a:ext cx="4181857" cy="171665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-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000068 -0.138900" pathEditMode="relative">
                                      <p:cBhvr>
                                        <p:cTn id="13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4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" grpId="2" animBg="1" advAuto="0"/>
      <p:bldP spid="127" grpId="1" animBg="1" advAuto="0"/>
      <p:bldP spid="128" grpId="4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/>
          <p:nvPr/>
        </p:nvSpPr>
        <p:spPr>
          <a:xfrm>
            <a:off x="5010810" y="2584449"/>
            <a:ext cx="2983180" cy="2171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3600">
                <a:latin typeface="Lane - Narrow"/>
                <a:ea typeface="Lane - Narrow"/>
                <a:cs typeface="Lane - Narrow"/>
                <a:sym typeface="Lane - Narrow"/>
              </a:defRPr>
            </a:lvl1pPr>
          </a:lstStyle>
          <a:p>
            <a:r>
              <a:t>XLR</a:t>
            </a:r>
          </a:p>
        </p:txBody>
      </p:sp>
      <p:sp>
        <p:nvSpPr>
          <p:cNvPr id="131" name="Shape 131"/>
          <p:cNvSpPr/>
          <p:nvPr/>
        </p:nvSpPr>
        <p:spPr>
          <a:xfrm>
            <a:off x="5010810" y="2584449"/>
            <a:ext cx="2983180" cy="2171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3600">
                <a:solidFill>
                  <a:srgbClr val="009051"/>
                </a:solidFill>
                <a:latin typeface="Lane - Narrow"/>
                <a:ea typeface="Lane - Narrow"/>
                <a:cs typeface="Lane - Narrow"/>
                <a:sym typeface="Lane - Narrow"/>
              </a:defRPr>
            </a:lvl1pPr>
          </a:lstStyle>
          <a:p>
            <a:r>
              <a:t>XLR</a:t>
            </a:r>
          </a:p>
        </p:txBody>
      </p:sp>
      <p:pic>
        <p:nvPicPr>
          <p:cNvPr id="132" name="pasted-image.tiff"/>
          <p:cNvPicPr>
            <a:picLocks noChangeAspect="1"/>
          </p:cNvPicPr>
          <p:nvPr/>
        </p:nvPicPr>
        <p:blipFill>
          <a:blip r:embed="rId2">
            <a:extLst/>
          </a:blip>
          <a:srcRect t="15669"/>
          <a:stretch>
            <a:fillRect/>
          </a:stretch>
        </p:blipFill>
        <p:spPr>
          <a:xfrm>
            <a:off x="3907829" y="5424922"/>
            <a:ext cx="5189312" cy="25928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-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000068 -0.138900" pathEditMode="relative">
                                      <p:cBhvr>
                                        <p:cTn id="13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4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" grpId="2" animBg="1" advAuto="0"/>
      <p:bldP spid="131" grpId="1" animBg="1" advAuto="0"/>
      <p:bldP spid="132" grpId="4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/>
          <p:nvPr/>
        </p:nvSpPr>
        <p:spPr>
          <a:xfrm>
            <a:off x="3613505" y="2584449"/>
            <a:ext cx="5777790" cy="2171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3600">
                <a:latin typeface="Lane - Narrow"/>
                <a:ea typeface="Lane - Narrow"/>
                <a:cs typeface="Lane - Narrow"/>
                <a:sym typeface="Lane - Narrow"/>
              </a:defRPr>
            </a:lvl1pPr>
          </a:lstStyle>
          <a:p>
            <a:r>
              <a:t>RS1415</a:t>
            </a:r>
          </a:p>
        </p:txBody>
      </p:sp>
      <p:sp>
        <p:nvSpPr>
          <p:cNvPr id="135" name="Shape 135"/>
          <p:cNvSpPr/>
          <p:nvPr/>
        </p:nvSpPr>
        <p:spPr>
          <a:xfrm>
            <a:off x="3613505" y="2584449"/>
            <a:ext cx="5777790" cy="2171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3600">
                <a:solidFill>
                  <a:schemeClr val="accent5"/>
                </a:solidFill>
                <a:latin typeface="Lane - Narrow"/>
                <a:ea typeface="Lane - Narrow"/>
                <a:cs typeface="Lane - Narrow"/>
                <a:sym typeface="Lane - Narrow"/>
              </a:defRPr>
            </a:lvl1pPr>
          </a:lstStyle>
          <a:p>
            <a:r>
              <a:t>RS1415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" grpId="1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/>
          <p:nvPr/>
        </p:nvSpPr>
        <p:spPr>
          <a:xfrm>
            <a:off x="3705047" y="2584449"/>
            <a:ext cx="5594706" cy="2171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3600">
                <a:latin typeface="Lane - Narrow"/>
                <a:ea typeface="Lane - Narrow"/>
                <a:cs typeface="Lane - Narrow"/>
                <a:sym typeface="Lane - Narrow"/>
              </a:defRPr>
            </a:lvl1pPr>
          </a:lstStyle>
          <a:p>
            <a:r>
              <a:t>S Video</a:t>
            </a:r>
          </a:p>
        </p:txBody>
      </p:sp>
      <p:sp>
        <p:nvSpPr>
          <p:cNvPr id="138" name="Shape 138"/>
          <p:cNvSpPr/>
          <p:nvPr/>
        </p:nvSpPr>
        <p:spPr>
          <a:xfrm>
            <a:off x="3705047" y="2584449"/>
            <a:ext cx="5594706" cy="2171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3600">
                <a:solidFill>
                  <a:srgbClr val="009051"/>
                </a:solidFill>
                <a:latin typeface="Lane - Narrow"/>
                <a:ea typeface="Lane - Narrow"/>
                <a:cs typeface="Lane - Narrow"/>
                <a:sym typeface="Lane - Narrow"/>
              </a:defRPr>
            </a:lvl1pPr>
          </a:lstStyle>
          <a:p>
            <a:r>
              <a:t>S Video</a:t>
            </a:r>
          </a:p>
        </p:txBody>
      </p:sp>
      <p:pic>
        <p:nvPicPr>
          <p:cNvPr id="139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422900" y="5585611"/>
            <a:ext cx="2159000" cy="2159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-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000068 -0.138900" pathEditMode="relative">
                                      <p:cBhvr>
                                        <p:cTn id="13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4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" grpId="2" animBg="1" advAuto="0"/>
      <p:bldP spid="138" grpId="1" animBg="1" advAuto="0"/>
      <p:bldP spid="139" grpId="4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/>
          <p:nvPr/>
        </p:nvSpPr>
        <p:spPr>
          <a:xfrm>
            <a:off x="4333748" y="2584449"/>
            <a:ext cx="4337305" cy="2171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3600">
                <a:latin typeface="Lane - Narrow"/>
                <a:ea typeface="Lane - Narrow"/>
                <a:cs typeface="Lane - Narrow"/>
                <a:sym typeface="Lane - Narrow"/>
              </a:defRPr>
            </a:lvl1pPr>
          </a:lstStyle>
          <a:p>
            <a:r>
              <a:t>DVI-D</a:t>
            </a:r>
          </a:p>
        </p:txBody>
      </p:sp>
      <p:sp>
        <p:nvSpPr>
          <p:cNvPr id="142" name="Shape 142"/>
          <p:cNvSpPr/>
          <p:nvPr/>
        </p:nvSpPr>
        <p:spPr>
          <a:xfrm>
            <a:off x="4333748" y="2584449"/>
            <a:ext cx="4337305" cy="2171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3600">
                <a:solidFill>
                  <a:srgbClr val="009051"/>
                </a:solidFill>
                <a:latin typeface="Lane - Narrow"/>
                <a:ea typeface="Lane - Narrow"/>
                <a:cs typeface="Lane - Narrow"/>
                <a:sym typeface="Lane - Narrow"/>
              </a:defRPr>
            </a:lvl1pPr>
          </a:lstStyle>
          <a:p>
            <a:r>
              <a:t>DVI-D</a:t>
            </a:r>
          </a:p>
        </p:txBody>
      </p:sp>
      <p:pic>
        <p:nvPicPr>
          <p:cNvPr id="143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33832" y="5910328"/>
            <a:ext cx="5937136" cy="18405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-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000068 -0.138900" pathEditMode="relative">
                                      <p:cBhvr>
                                        <p:cTn id="13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4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" grpId="2" animBg="1" advAuto="0"/>
      <p:bldP spid="142" grpId="1" animBg="1" advAuto="0"/>
      <p:bldP spid="143" grpId="4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/>
          <p:nvPr/>
        </p:nvSpPr>
        <p:spPr>
          <a:xfrm>
            <a:off x="4813909" y="2584449"/>
            <a:ext cx="3376982" cy="2171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3600">
                <a:latin typeface="Lane - Narrow"/>
                <a:ea typeface="Lane - Narrow"/>
                <a:cs typeface="Lane - Narrow"/>
                <a:sym typeface="Lane - Narrow"/>
              </a:defRPr>
            </a:lvl1pPr>
          </a:lstStyle>
          <a:p>
            <a:r>
              <a:t>PQS</a:t>
            </a:r>
          </a:p>
        </p:txBody>
      </p:sp>
      <p:sp>
        <p:nvSpPr>
          <p:cNvPr id="146" name="Shape 146"/>
          <p:cNvSpPr/>
          <p:nvPr/>
        </p:nvSpPr>
        <p:spPr>
          <a:xfrm>
            <a:off x="4813909" y="2584449"/>
            <a:ext cx="3376982" cy="2171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3600">
                <a:solidFill>
                  <a:schemeClr val="accent5"/>
                </a:solidFill>
                <a:latin typeface="Lane - Narrow"/>
                <a:ea typeface="Lane - Narrow"/>
                <a:cs typeface="Lane - Narrow"/>
                <a:sym typeface="Lane - Narrow"/>
              </a:defRPr>
            </a:lvl1pPr>
          </a:lstStyle>
          <a:p>
            <a:r>
              <a:t>PQS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" grpId="1" animBg="1" advAuto="0"/>
    </p:bldLst>
  </p:timing>
</p:sld>
</file>

<file path=ppt/theme/theme1.xml><?xml version="1.0" encoding="utf-8"?>
<a:theme xmlns:a="http://schemas.openxmlformats.org/drawingml/2006/main" name="Showroom">
  <a:themeElements>
    <a:clrScheme name="Showroom">
      <a:dk1>
        <a:srgbClr val="535353"/>
      </a:dk1>
      <a:lt1>
        <a:srgbClr val="340053"/>
      </a:lt1>
      <a:dk2>
        <a:srgbClr val="5A5F5E"/>
      </a:dk2>
      <a:lt2>
        <a:srgbClr val="B4B4B4"/>
      </a:lt2>
      <a:accent1>
        <a:srgbClr val="78AAB3"/>
      </a:accent1>
      <a:accent2>
        <a:srgbClr val="9A9671"/>
      </a:accent2>
      <a:accent3>
        <a:srgbClr val="D9971A"/>
      </a:accent3>
      <a:accent4>
        <a:srgbClr val="D7620E"/>
      </a:accent4>
      <a:accent5>
        <a:srgbClr val="A61702"/>
      </a:accent5>
      <a:accent6>
        <a:srgbClr val="606B7E"/>
      </a:accent6>
      <a:hlink>
        <a:srgbClr val="0000FF"/>
      </a:hlink>
      <a:folHlink>
        <a:srgbClr val="FF00FF"/>
      </a:folHlink>
    </a:clrScheme>
    <a:fontScheme name="Showroom">
      <a:majorFont>
        <a:latin typeface="Gill Sans Light"/>
        <a:ea typeface="Gill Sans Light"/>
        <a:cs typeface="Gill Sans Light"/>
      </a:majorFont>
      <a:minorFont>
        <a:latin typeface="Gill Sans Light"/>
        <a:ea typeface="Gill Sans Light"/>
        <a:cs typeface="Gill Sans Light"/>
      </a:minorFont>
    </a:fontScheme>
    <a:fmtScheme name="Showroo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808785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5A5F5E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535353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Showroom">
  <a:themeElements>
    <a:clrScheme name="Showroom">
      <a:dk1>
        <a:srgbClr val="000000"/>
      </a:dk1>
      <a:lt1>
        <a:srgbClr val="FFFFFF"/>
      </a:lt1>
      <a:dk2>
        <a:srgbClr val="5A5F5E"/>
      </a:dk2>
      <a:lt2>
        <a:srgbClr val="B4B4B4"/>
      </a:lt2>
      <a:accent1>
        <a:srgbClr val="78AAB3"/>
      </a:accent1>
      <a:accent2>
        <a:srgbClr val="9A9671"/>
      </a:accent2>
      <a:accent3>
        <a:srgbClr val="D9971A"/>
      </a:accent3>
      <a:accent4>
        <a:srgbClr val="D7620E"/>
      </a:accent4>
      <a:accent5>
        <a:srgbClr val="A61702"/>
      </a:accent5>
      <a:accent6>
        <a:srgbClr val="606B7E"/>
      </a:accent6>
      <a:hlink>
        <a:srgbClr val="0000FF"/>
      </a:hlink>
      <a:folHlink>
        <a:srgbClr val="FF00FF"/>
      </a:folHlink>
    </a:clrScheme>
    <a:fontScheme name="Showroom">
      <a:majorFont>
        <a:latin typeface="Gill Sans Light"/>
        <a:ea typeface="Gill Sans Light"/>
        <a:cs typeface="Gill Sans Light"/>
      </a:majorFont>
      <a:minorFont>
        <a:latin typeface="Gill Sans Light"/>
        <a:ea typeface="Gill Sans Light"/>
        <a:cs typeface="Gill Sans Light"/>
      </a:minorFont>
    </a:fontScheme>
    <a:fmtScheme name="Showroo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808785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5A5F5E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535353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45</Words>
  <Application>Microsoft Office PowerPoint</Application>
  <PresentationFormat>Custom</PresentationFormat>
  <Paragraphs>35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Gill Sans Light</vt:lpstr>
      <vt:lpstr>Helvetica Neue</vt:lpstr>
      <vt:lpstr>Lane - Narrow</vt:lpstr>
      <vt:lpstr>Showroom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Mark Bailey</cp:lastModifiedBy>
  <cp:revision>4</cp:revision>
  <dcterms:modified xsi:type="dcterms:W3CDTF">2016-07-25T17:39:50Z</dcterms:modified>
</cp:coreProperties>
</file>