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9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0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0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7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7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1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8AABA-D668-4024-8668-458ED191BF8A}" type="datetimeFigureOut">
              <a:rPr lang="en-GB" smtClean="0"/>
              <a:t>22/10/2016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4EC7-151C-4558-877A-9C752214A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</cp:revision>
  <dcterms:created xsi:type="dcterms:W3CDTF">2016-10-22T11:10:44Z</dcterms:created>
  <dcterms:modified xsi:type="dcterms:W3CDTF">2016-10-22T11:13:06Z</dcterms:modified>
</cp:coreProperties>
</file>