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262" r:id="rId3"/>
    <p:sldId id="263" r:id="rId4"/>
    <p:sldId id="268" r:id="rId5"/>
    <p:sldId id="276" r:id="rId6"/>
    <p:sldId id="267" r:id="rId7"/>
    <p:sldId id="269" r:id="rId8"/>
    <p:sldId id="273" r:id="rId9"/>
    <p:sldId id="270" r:id="rId10"/>
    <p:sldId id="265" r:id="rId11"/>
    <p:sldId id="274" r:id="rId12"/>
    <p:sldId id="264" r:id="rId13"/>
    <p:sldId id="266" r:id="rId14"/>
    <p:sldId id="275" r:id="rId15"/>
    <p:sldId id="261" r:id="rId16"/>
    <p:sldId id="277" r:id="rId17"/>
    <p:sldId id="258" r:id="rId18"/>
    <p:sldId id="259" r:id="rId19"/>
    <p:sldId id="260" r:id="rId20"/>
    <p:sldId id="278" r:id="rId21"/>
    <p:sldId id="279" r:id="rId22"/>
    <p:sldId id="280" r:id="rId23"/>
    <p:sldId id="281" r:id="rId24"/>
    <p:sldId id="282" r:id="rId25"/>
    <p:sldId id="283" r:id="rId26"/>
    <p:sldId id="284" r:id="rId27"/>
    <p:sldId id="285" r:id="rId28"/>
    <p:sldId id="286" r:id="rId29"/>
    <p:sldId id="287" r:id="rId30"/>
    <p:sldId id="307" r:id="rId31"/>
    <p:sldId id="308" r:id="rId32"/>
    <p:sldId id="297" r:id="rId33"/>
    <p:sldId id="298" r:id="rId34"/>
    <p:sldId id="299" r:id="rId35"/>
    <p:sldId id="309" r:id="rId36"/>
    <p:sldId id="301" r:id="rId37"/>
    <p:sldId id="300" r:id="rId38"/>
    <p:sldId id="310" r:id="rId39"/>
    <p:sldId id="302" r:id="rId40"/>
    <p:sldId id="296" r:id="rId41"/>
    <p:sldId id="293" r:id="rId42"/>
    <p:sldId id="304" r:id="rId43"/>
    <p:sldId id="305" r:id="rId44"/>
    <p:sldId id="311" r:id="rId45"/>
    <p:sldId id="289"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63"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sorterViewPr>
    <p:cViewPr>
      <p:scale>
        <a:sx n="100" d="100"/>
        <a:sy n="100" d="100"/>
      </p:scale>
      <p:origin x="0" y="-386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FCC3F0-35EF-429C-8AE5-22965DB6A5C1}" type="datetimeFigureOut">
              <a:rPr lang="en-GB" smtClean="0"/>
              <a:t>12/02/2017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6091CC-4DE6-4EBF-BFD0-2E549D30AAD5}" type="slidenum">
              <a:rPr lang="en-GB" smtClean="0"/>
              <a:t>‹#›</a:t>
            </a:fld>
            <a:endParaRPr lang="en-GB"/>
          </a:p>
        </p:txBody>
      </p:sp>
    </p:spTree>
    <p:extLst>
      <p:ext uri="{BB962C8B-B14F-4D97-AF65-F5344CB8AC3E}">
        <p14:creationId xmlns:p14="http://schemas.microsoft.com/office/powerpoint/2010/main" val="3070554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90488" y="744538"/>
            <a:ext cx="6616700" cy="3722687"/>
          </a:xfrm>
          <a:ln/>
        </p:spPr>
      </p:sp>
      <p:sp>
        <p:nvSpPr>
          <p:cNvPr id="55299" name="Rectangle 3"/>
          <p:cNvSpPr>
            <a:spLocks noGrp="1" noChangeArrowheads="1"/>
          </p:cNvSpPr>
          <p:nvPr>
            <p:ph type="body" idx="1"/>
          </p:nvPr>
        </p:nvSpPr>
        <p:spPr>
          <a:noFill/>
        </p:spPr>
        <p:txBody>
          <a:bodyPr/>
          <a:lstStyle/>
          <a:p>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6240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90488" y="744538"/>
            <a:ext cx="6616700" cy="3722687"/>
          </a:xfrm>
          <a:ln/>
        </p:spPr>
      </p:sp>
      <p:sp>
        <p:nvSpPr>
          <p:cNvPr id="56323" name="Rectangle 3"/>
          <p:cNvSpPr>
            <a:spLocks noGrp="1" noChangeArrowheads="1"/>
          </p:cNvSpPr>
          <p:nvPr>
            <p:ph type="body" idx="1"/>
          </p:nvPr>
        </p:nvSpPr>
        <p:spPr>
          <a:noFill/>
        </p:spPr>
        <p:txBody>
          <a:bodyPr/>
          <a:lstStyle/>
          <a:p>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836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90488" y="744538"/>
            <a:ext cx="6616700" cy="3722687"/>
          </a:xfrm>
          <a:ln/>
        </p:spPr>
      </p:sp>
      <p:sp>
        <p:nvSpPr>
          <p:cNvPr id="57347" name="Rectangle 3"/>
          <p:cNvSpPr>
            <a:spLocks noGrp="1" noChangeArrowheads="1"/>
          </p:cNvSpPr>
          <p:nvPr>
            <p:ph type="body" idx="1"/>
          </p:nvPr>
        </p:nvSpPr>
        <p:spPr>
          <a:noFill/>
        </p:spPr>
        <p:txBody>
          <a:bodyPr/>
          <a:lstStyle/>
          <a:p>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8077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90488" y="744538"/>
            <a:ext cx="6616700" cy="3722687"/>
          </a:xfrm>
          <a:ln/>
        </p:spPr>
      </p:sp>
      <p:sp>
        <p:nvSpPr>
          <p:cNvPr id="58371" name="Rectangle 3"/>
          <p:cNvSpPr>
            <a:spLocks noGrp="1" noChangeArrowheads="1"/>
          </p:cNvSpPr>
          <p:nvPr>
            <p:ph type="body" idx="1"/>
          </p:nvPr>
        </p:nvSpPr>
        <p:spPr>
          <a:noFill/>
        </p:spPr>
        <p:txBody>
          <a:bodyPr/>
          <a:lstStyle/>
          <a:p>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1829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90488" y="744538"/>
            <a:ext cx="6616700" cy="3722687"/>
          </a:xfrm>
          <a:ln/>
        </p:spPr>
      </p:sp>
      <p:sp>
        <p:nvSpPr>
          <p:cNvPr id="63491" name="Rectangle 3"/>
          <p:cNvSpPr>
            <a:spLocks noGrp="1" noChangeArrowheads="1"/>
          </p:cNvSpPr>
          <p:nvPr>
            <p:ph type="body" idx="1"/>
          </p:nvPr>
        </p:nvSpPr>
        <p:spPr>
          <a:noFill/>
        </p:spPr>
        <p:txBody>
          <a:bodyPr/>
          <a:lstStyle/>
          <a:p>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180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684FAC0-9B21-49F2-B493-2D94D9FA00FB}" type="datetimeFigureOut">
              <a:rPr lang="en-GB" smtClean="0"/>
              <a:t>12/02/2017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002481-0A0F-4FD8-89AF-7B8CB94D31BF}" type="slidenum">
              <a:rPr lang="en-GB" smtClean="0"/>
              <a:t>‹#›</a:t>
            </a:fld>
            <a:endParaRPr lang="en-GB"/>
          </a:p>
        </p:txBody>
      </p:sp>
    </p:spTree>
    <p:extLst>
      <p:ext uri="{BB962C8B-B14F-4D97-AF65-F5344CB8AC3E}">
        <p14:creationId xmlns:p14="http://schemas.microsoft.com/office/powerpoint/2010/main" val="1206892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684FAC0-9B21-49F2-B493-2D94D9FA00FB}" type="datetimeFigureOut">
              <a:rPr lang="en-GB" smtClean="0"/>
              <a:t>12/02/2017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002481-0A0F-4FD8-89AF-7B8CB94D31BF}" type="slidenum">
              <a:rPr lang="en-GB" smtClean="0"/>
              <a:t>‹#›</a:t>
            </a:fld>
            <a:endParaRPr lang="en-GB"/>
          </a:p>
        </p:txBody>
      </p:sp>
    </p:spTree>
    <p:extLst>
      <p:ext uri="{BB962C8B-B14F-4D97-AF65-F5344CB8AC3E}">
        <p14:creationId xmlns:p14="http://schemas.microsoft.com/office/powerpoint/2010/main" val="2983834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684FAC0-9B21-49F2-B493-2D94D9FA00FB}" type="datetimeFigureOut">
              <a:rPr lang="en-GB" smtClean="0"/>
              <a:t>12/02/2017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002481-0A0F-4FD8-89AF-7B8CB94D31BF}" type="slidenum">
              <a:rPr lang="en-GB" smtClean="0"/>
              <a:t>‹#›</a:t>
            </a:fld>
            <a:endParaRPr lang="en-GB"/>
          </a:p>
        </p:txBody>
      </p:sp>
    </p:spTree>
    <p:extLst>
      <p:ext uri="{BB962C8B-B14F-4D97-AF65-F5344CB8AC3E}">
        <p14:creationId xmlns:p14="http://schemas.microsoft.com/office/powerpoint/2010/main" val="3182631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684FAC0-9B21-49F2-B493-2D94D9FA00FB}" type="datetimeFigureOut">
              <a:rPr lang="en-GB" smtClean="0"/>
              <a:t>12/02/2017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002481-0A0F-4FD8-89AF-7B8CB94D31BF}" type="slidenum">
              <a:rPr lang="en-GB" smtClean="0"/>
              <a:t>‹#›</a:t>
            </a:fld>
            <a:endParaRPr lang="en-GB"/>
          </a:p>
        </p:txBody>
      </p:sp>
    </p:spTree>
    <p:extLst>
      <p:ext uri="{BB962C8B-B14F-4D97-AF65-F5344CB8AC3E}">
        <p14:creationId xmlns:p14="http://schemas.microsoft.com/office/powerpoint/2010/main" val="1249817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84FAC0-9B21-49F2-B493-2D94D9FA00FB}" type="datetimeFigureOut">
              <a:rPr lang="en-GB" smtClean="0"/>
              <a:t>12/02/2017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002481-0A0F-4FD8-89AF-7B8CB94D31BF}" type="slidenum">
              <a:rPr lang="en-GB" smtClean="0"/>
              <a:t>‹#›</a:t>
            </a:fld>
            <a:endParaRPr lang="en-GB"/>
          </a:p>
        </p:txBody>
      </p:sp>
    </p:spTree>
    <p:extLst>
      <p:ext uri="{BB962C8B-B14F-4D97-AF65-F5344CB8AC3E}">
        <p14:creationId xmlns:p14="http://schemas.microsoft.com/office/powerpoint/2010/main" val="4131661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684FAC0-9B21-49F2-B493-2D94D9FA00FB}" type="datetimeFigureOut">
              <a:rPr lang="en-GB" smtClean="0"/>
              <a:t>12/02/2017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002481-0A0F-4FD8-89AF-7B8CB94D31BF}" type="slidenum">
              <a:rPr lang="en-GB" smtClean="0"/>
              <a:t>‹#›</a:t>
            </a:fld>
            <a:endParaRPr lang="en-GB"/>
          </a:p>
        </p:txBody>
      </p:sp>
    </p:spTree>
    <p:extLst>
      <p:ext uri="{BB962C8B-B14F-4D97-AF65-F5344CB8AC3E}">
        <p14:creationId xmlns:p14="http://schemas.microsoft.com/office/powerpoint/2010/main" val="3598616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684FAC0-9B21-49F2-B493-2D94D9FA00FB}" type="datetimeFigureOut">
              <a:rPr lang="en-GB" smtClean="0"/>
              <a:t>12/02/2017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4002481-0A0F-4FD8-89AF-7B8CB94D31BF}" type="slidenum">
              <a:rPr lang="en-GB" smtClean="0"/>
              <a:t>‹#›</a:t>
            </a:fld>
            <a:endParaRPr lang="en-GB"/>
          </a:p>
        </p:txBody>
      </p:sp>
    </p:spTree>
    <p:extLst>
      <p:ext uri="{BB962C8B-B14F-4D97-AF65-F5344CB8AC3E}">
        <p14:creationId xmlns:p14="http://schemas.microsoft.com/office/powerpoint/2010/main" val="1040264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684FAC0-9B21-49F2-B493-2D94D9FA00FB}" type="datetimeFigureOut">
              <a:rPr lang="en-GB" smtClean="0"/>
              <a:t>12/02/2017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4002481-0A0F-4FD8-89AF-7B8CB94D31BF}" type="slidenum">
              <a:rPr lang="en-GB" smtClean="0"/>
              <a:t>‹#›</a:t>
            </a:fld>
            <a:endParaRPr lang="en-GB"/>
          </a:p>
        </p:txBody>
      </p:sp>
    </p:spTree>
    <p:extLst>
      <p:ext uri="{BB962C8B-B14F-4D97-AF65-F5344CB8AC3E}">
        <p14:creationId xmlns:p14="http://schemas.microsoft.com/office/powerpoint/2010/main" val="32083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84FAC0-9B21-49F2-B493-2D94D9FA00FB}" type="datetimeFigureOut">
              <a:rPr lang="en-GB" smtClean="0"/>
              <a:t>12/02/2017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4002481-0A0F-4FD8-89AF-7B8CB94D31BF}" type="slidenum">
              <a:rPr lang="en-GB" smtClean="0"/>
              <a:t>‹#›</a:t>
            </a:fld>
            <a:endParaRPr lang="en-GB"/>
          </a:p>
        </p:txBody>
      </p:sp>
    </p:spTree>
    <p:extLst>
      <p:ext uri="{BB962C8B-B14F-4D97-AF65-F5344CB8AC3E}">
        <p14:creationId xmlns:p14="http://schemas.microsoft.com/office/powerpoint/2010/main" val="2655049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84FAC0-9B21-49F2-B493-2D94D9FA00FB}" type="datetimeFigureOut">
              <a:rPr lang="en-GB" smtClean="0"/>
              <a:t>12/02/2017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002481-0A0F-4FD8-89AF-7B8CB94D31BF}" type="slidenum">
              <a:rPr lang="en-GB" smtClean="0"/>
              <a:t>‹#›</a:t>
            </a:fld>
            <a:endParaRPr lang="en-GB"/>
          </a:p>
        </p:txBody>
      </p:sp>
    </p:spTree>
    <p:extLst>
      <p:ext uri="{BB962C8B-B14F-4D97-AF65-F5344CB8AC3E}">
        <p14:creationId xmlns:p14="http://schemas.microsoft.com/office/powerpoint/2010/main" val="1686700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84FAC0-9B21-49F2-B493-2D94D9FA00FB}" type="datetimeFigureOut">
              <a:rPr lang="en-GB" smtClean="0"/>
              <a:t>12/02/2017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002481-0A0F-4FD8-89AF-7B8CB94D31BF}" type="slidenum">
              <a:rPr lang="en-GB" smtClean="0"/>
              <a:t>‹#›</a:t>
            </a:fld>
            <a:endParaRPr lang="en-GB"/>
          </a:p>
        </p:txBody>
      </p:sp>
    </p:spTree>
    <p:extLst>
      <p:ext uri="{BB962C8B-B14F-4D97-AF65-F5344CB8AC3E}">
        <p14:creationId xmlns:p14="http://schemas.microsoft.com/office/powerpoint/2010/main" val="2174120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84FAC0-9B21-49F2-B493-2D94D9FA00FB}" type="datetimeFigureOut">
              <a:rPr lang="en-GB" smtClean="0"/>
              <a:t>12/02/2017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002481-0A0F-4FD8-89AF-7B8CB94D31BF}" type="slidenum">
              <a:rPr lang="en-GB" smtClean="0"/>
              <a:t>‹#›</a:t>
            </a:fld>
            <a:endParaRPr lang="en-GB"/>
          </a:p>
        </p:txBody>
      </p:sp>
    </p:spTree>
    <p:extLst>
      <p:ext uri="{BB962C8B-B14F-4D97-AF65-F5344CB8AC3E}">
        <p14:creationId xmlns:p14="http://schemas.microsoft.com/office/powerpoint/2010/main" val="17833014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1143352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40767" y="539640"/>
            <a:ext cx="8005665" cy="6004249"/>
          </a:xfrm>
        </p:spPr>
      </p:pic>
    </p:spTree>
    <p:extLst>
      <p:ext uri="{BB962C8B-B14F-4D97-AF65-F5344CB8AC3E}">
        <p14:creationId xmlns:p14="http://schemas.microsoft.com/office/powerpoint/2010/main" val="355526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73828" y="704478"/>
            <a:ext cx="5952931" cy="5952931"/>
          </a:xfrm>
        </p:spPr>
      </p:pic>
    </p:spTree>
    <p:extLst>
      <p:ext uri="{BB962C8B-B14F-4D97-AF65-F5344CB8AC3E}">
        <p14:creationId xmlns:p14="http://schemas.microsoft.com/office/powerpoint/2010/main" val="4268486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75246" y="51337"/>
            <a:ext cx="6699381" cy="6699381"/>
          </a:xfrm>
        </p:spPr>
      </p:pic>
    </p:spTree>
    <p:extLst>
      <p:ext uri="{BB962C8B-B14F-4D97-AF65-F5344CB8AC3E}">
        <p14:creationId xmlns:p14="http://schemas.microsoft.com/office/powerpoint/2010/main" val="3173799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29269" y="0"/>
            <a:ext cx="9855498" cy="6566226"/>
          </a:xfrm>
        </p:spPr>
      </p:pic>
    </p:spTree>
    <p:extLst>
      <p:ext uri="{BB962C8B-B14F-4D97-AF65-F5344CB8AC3E}">
        <p14:creationId xmlns:p14="http://schemas.microsoft.com/office/powerpoint/2010/main" val="2108156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70710" y="1306286"/>
            <a:ext cx="8050579" cy="5355682"/>
          </a:xfrm>
        </p:spPr>
      </p:pic>
    </p:spTree>
    <p:extLst>
      <p:ext uri="{BB962C8B-B14F-4D97-AF65-F5344CB8AC3E}">
        <p14:creationId xmlns:p14="http://schemas.microsoft.com/office/powerpoint/2010/main" val="929685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oveforLife-MEDIUM_logo"/>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21735" y="1404730"/>
            <a:ext cx="9767610" cy="3780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901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166304"/>
          </a:xfrm>
        </p:spPr>
        <p:txBody>
          <a:bodyPr>
            <a:normAutofit/>
          </a:bodyPr>
          <a:lstStyle/>
          <a:p>
            <a:pPr algn="ctr"/>
            <a:r>
              <a:rPr lang="en-GB" sz="21500" dirty="0">
                <a:solidFill>
                  <a:schemeClr val="tx1">
                    <a:lumMod val="50000"/>
                    <a:lumOff val="50000"/>
                  </a:schemeClr>
                </a:solidFill>
                <a:latin typeface="Gill Sans Ultra Bold Condensed" panose="020B0A06020104020203" pitchFamily="34" charset="0"/>
              </a:rPr>
              <a:t>32,458</a:t>
            </a:r>
          </a:p>
        </p:txBody>
      </p:sp>
    </p:spTree>
    <p:extLst>
      <p:ext uri="{BB962C8B-B14F-4D97-AF65-F5344CB8AC3E}">
        <p14:creationId xmlns:p14="http://schemas.microsoft.com/office/powerpoint/2010/main" val="2204344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22360" y="-2867"/>
            <a:ext cx="4349579" cy="6877121"/>
          </a:xfrm>
        </p:spPr>
      </p:pic>
      <p:pic>
        <p:nvPicPr>
          <p:cNvPr id="5" name="Content Placeholder 3"/>
          <p:cNvPicPr>
            <a:picLocks noChangeAspect="1"/>
          </p:cNvPicPr>
          <p:nvPr/>
        </p:nvPicPr>
        <p:blipFill rotWithShape="1">
          <a:blip r:embed="rId2">
            <a:extLst>
              <a:ext uri="{28A0092B-C50C-407E-A947-70E740481C1C}">
                <a14:useLocalDpi xmlns:a14="http://schemas.microsoft.com/office/drawing/2010/main" val="0"/>
              </a:ext>
            </a:extLst>
          </a:blip>
          <a:srcRect t="9556" b="76802"/>
          <a:stretch/>
        </p:blipFill>
        <p:spPr>
          <a:xfrm>
            <a:off x="8171939" y="0"/>
            <a:ext cx="4020061" cy="6874255"/>
          </a:xfrm>
          <a:prstGeom prst="rect">
            <a:avLst/>
          </a:prstGeom>
        </p:spPr>
      </p:pic>
      <p:pic>
        <p:nvPicPr>
          <p:cNvPr id="6" name="Content Placeholder 3"/>
          <p:cNvPicPr>
            <a:picLocks noChangeAspect="1"/>
          </p:cNvPicPr>
          <p:nvPr/>
        </p:nvPicPr>
        <p:blipFill rotWithShape="1">
          <a:blip r:embed="rId2">
            <a:extLst>
              <a:ext uri="{28A0092B-C50C-407E-A947-70E740481C1C}">
                <a14:useLocalDpi xmlns:a14="http://schemas.microsoft.com/office/drawing/2010/main" val="0"/>
              </a:ext>
            </a:extLst>
          </a:blip>
          <a:srcRect t="9556" b="76802"/>
          <a:stretch/>
        </p:blipFill>
        <p:spPr>
          <a:xfrm>
            <a:off x="-197701" y="1"/>
            <a:ext cx="4020061" cy="6858000"/>
          </a:xfrm>
          <a:prstGeom prst="rect">
            <a:avLst/>
          </a:prstGeom>
        </p:spPr>
      </p:pic>
    </p:spTree>
    <p:extLst>
      <p:ext uri="{BB962C8B-B14F-4D97-AF65-F5344CB8AC3E}">
        <p14:creationId xmlns:p14="http://schemas.microsoft.com/office/powerpoint/2010/main" val="2414226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6" name="Content Placeholder 5"/>
          <p:cNvSpPr>
            <a:spLocks noGrp="1"/>
          </p:cNvSpPr>
          <p:nvPr>
            <p:ph idx="1"/>
          </p:nvPr>
        </p:nvSpPr>
        <p:spPr/>
        <p:txBody>
          <a:bodyPr/>
          <a:lstStyle/>
          <a:p>
            <a:endParaRPr lang="en-GB"/>
          </a:p>
        </p:txBody>
      </p:sp>
      <p:pic>
        <p:nvPicPr>
          <p:cNvPr id="7" name="Picture 6"/>
          <p:cNvPicPr>
            <a:picLocks noChangeAspect="1"/>
          </p:cNvPicPr>
          <p:nvPr/>
        </p:nvPicPr>
        <p:blipFill>
          <a:blip r:embed="rId2"/>
          <a:stretch>
            <a:fillRect/>
          </a:stretch>
        </p:blipFill>
        <p:spPr>
          <a:xfrm>
            <a:off x="-409575" y="-244642"/>
            <a:ext cx="13011150" cy="7315200"/>
          </a:xfrm>
          <a:prstGeom prst="rect">
            <a:avLst/>
          </a:prstGeom>
        </p:spPr>
      </p:pic>
      <p:sp>
        <p:nvSpPr>
          <p:cNvPr id="8" name="Rectangle 7"/>
          <p:cNvSpPr/>
          <p:nvPr/>
        </p:nvSpPr>
        <p:spPr>
          <a:xfrm>
            <a:off x="8758990" y="-240631"/>
            <a:ext cx="3850105" cy="7315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304798" y="-256673"/>
            <a:ext cx="3850105" cy="7315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69084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19641" b="25232"/>
          <a:stretch/>
        </p:blipFill>
        <p:spPr>
          <a:xfrm>
            <a:off x="1533377" y="0"/>
            <a:ext cx="9144000" cy="7104185"/>
          </a:xfrm>
        </p:spPr>
      </p:pic>
      <p:pic>
        <p:nvPicPr>
          <p:cNvPr id="5"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42333" t="55042"/>
          <a:stretch/>
        </p:blipFill>
        <p:spPr>
          <a:xfrm>
            <a:off x="10550768" y="0"/>
            <a:ext cx="1854591" cy="7104185"/>
          </a:xfrm>
          <a:prstGeom prst="rect">
            <a:avLst/>
          </a:prstGeom>
        </p:spPr>
      </p:pic>
      <p:pic>
        <p:nvPicPr>
          <p:cNvPr id="6"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42333" t="55042"/>
          <a:stretch/>
        </p:blipFill>
        <p:spPr>
          <a:xfrm>
            <a:off x="-70342" y="0"/>
            <a:ext cx="1854591" cy="7104185"/>
          </a:xfrm>
          <a:prstGeom prst="rect">
            <a:avLst/>
          </a:prstGeom>
        </p:spPr>
      </p:pic>
    </p:spTree>
    <p:extLst>
      <p:ext uri="{BB962C8B-B14F-4D97-AF65-F5344CB8AC3E}">
        <p14:creationId xmlns:p14="http://schemas.microsoft.com/office/powerpoint/2010/main" val="2239353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2024" y="1080812"/>
            <a:ext cx="7371184" cy="5528388"/>
          </a:xfrm>
        </p:spPr>
      </p:pic>
    </p:spTree>
    <p:extLst>
      <p:ext uri="{BB962C8B-B14F-4D97-AF65-F5344CB8AC3E}">
        <p14:creationId xmlns:p14="http://schemas.microsoft.com/office/powerpoint/2010/main" val="2003894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2303106" y="4080492"/>
            <a:ext cx="7772400" cy="1470025"/>
          </a:xfrm>
        </p:spPr>
        <p:txBody>
          <a:bodyPr>
            <a:normAutofit fontScale="90000"/>
          </a:bodyPr>
          <a:lstStyle/>
          <a:p>
            <a:pPr algn="l"/>
            <a:r>
              <a:rPr lang="en-GB" altLang="en-US" sz="17200" b="1" dirty="0">
                <a:solidFill>
                  <a:schemeClr val="tx1">
                    <a:lumMod val="75000"/>
                    <a:lumOff val="25000"/>
                  </a:schemeClr>
                </a:solidFill>
                <a:latin typeface="Gill Sans MT" panose="020B0502020104020203" pitchFamily="34" charset="0"/>
              </a:rPr>
              <a:t>85%</a:t>
            </a:r>
            <a:r>
              <a:rPr lang="en-GB" altLang="en-US" sz="9600" b="1" dirty="0">
                <a:solidFill>
                  <a:schemeClr val="tx1">
                    <a:lumMod val="75000"/>
                    <a:lumOff val="25000"/>
                  </a:schemeClr>
                </a:solidFill>
                <a:latin typeface="Gill Sans MT" panose="020B0502020104020203" pitchFamily="34" charset="0"/>
              </a:rPr>
              <a:t>  </a:t>
            </a:r>
            <a:br>
              <a:rPr lang="en-GB" altLang="en-US" sz="9600" b="1" dirty="0">
                <a:solidFill>
                  <a:schemeClr val="tx1">
                    <a:lumMod val="75000"/>
                    <a:lumOff val="25000"/>
                  </a:schemeClr>
                </a:solidFill>
                <a:latin typeface="Gill Sans MT" panose="020B0502020104020203" pitchFamily="34" charset="0"/>
              </a:rPr>
            </a:br>
            <a:r>
              <a:rPr lang="en-GB" altLang="en-US" sz="9600" b="1" dirty="0">
                <a:solidFill>
                  <a:schemeClr val="tx1">
                    <a:lumMod val="75000"/>
                    <a:lumOff val="25000"/>
                  </a:schemeClr>
                </a:solidFill>
                <a:latin typeface="Gill Sans MT" panose="020B0502020104020203" pitchFamily="34" charset="0"/>
              </a:rPr>
              <a:t>would like to get married</a:t>
            </a:r>
          </a:p>
        </p:txBody>
      </p:sp>
    </p:spTree>
    <p:extLst>
      <p:ext uri="{BB962C8B-B14F-4D97-AF65-F5344CB8AC3E}">
        <p14:creationId xmlns:p14="http://schemas.microsoft.com/office/powerpoint/2010/main" val="1646579091"/>
      </p:ext>
    </p:extLst>
  </p:cSld>
  <p:clrMapOvr>
    <a:masterClrMapping/>
  </p:clrMapOvr>
  <p:transition>
    <p:push dir="u"/>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1412032" y="4914649"/>
            <a:ext cx="9144000" cy="1470025"/>
          </a:xfrm>
        </p:spPr>
        <p:txBody>
          <a:bodyPr>
            <a:normAutofit fontScale="90000"/>
          </a:bodyPr>
          <a:lstStyle/>
          <a:p>
            <a:pPr algn="l"/>
            <a:r>
              <a:rPr lang="en-GB" altLang="en-US" sz="8600" b="1" dirty="0">
                <a:solidFill>
                  <a:schemeClr val="tx1">
                    <a:lumMod val="75000"/>
                    <a:lumOff val="25000"/>
                  </a:schemeClr>
                </a:solidFill>
                <a:latin typeface="Gill Sans MT" panose="020B0502020104020203" pitchFamily="34" charset="0"/>
              </a:rPr>
              <a:t>10 years ago</a:t>
            </a:r>
            <a:r>
              <a:rPr lang="en-GB" altLang="en-US" sz="17200" b="1" dirty="0">
                <a:solidFill>
                  <a:schemeClr val="tx1">
                    <a:lumMod val="75000"/>
                    <a:lumOff val="25000"/>
                  </a:schemeClr>
                </a:solidFill>
                <a:latin typeface="Gill Sans MT" panose="020B0502020104020203" pitchFamily="34" charset="0"/>
              </a:rPr>
              <a:t> </a:t>
            </a:r>
            <a:r>
              <a:rPr lang="en-GB" altLang="en-US" sz="12900" b="1" dirty="0">
                <a:solidFill>
                  <a:schemeClr val="tx1">
                    <a:lumMod val="75000"/>
                    <a:lumOff val="25000"/>
                  </a:schemeClr>
                </a:solidFill>
                <a:latin typeface="Gill Sans MT" panose="020B0502020104020203" pitchFamily="34" charset="0"/>
              </a:rPr>
              <a:t>46%</a:t>
            </a:r>
            <a:r>
              <a:rPr lang="en-GB" altLang="en-US" sz="9600" b="1" dirty="0">
                <a:solidFill>
                  <a:schemeClr val="tx1">
                    <a:lumMod val="75000"/>
                    <a:lumOff val="25000"/>
                  </a:schemeClr>
                </a:solidFill>
                <a:latin typeface="Gill Sans MT" panose="020B0502020104020203" pitchFamily="34" charset="0"/>
              </a:rPr>
              <a:t>  </a:t>
            </a:r>
            <a:br>
              <a:rPr lang="en-GB" altLang="en-US" sz="9600" b="1" dirty="0">
                <a:solidFill>
                  <a:schemeClr val="tx1">
                    <a:lumMod val="75000"/>
                    <a:lumOff val="25000"/>
                  </a:schemeClr>
                </a:solidFill>
                <a:latin typeface="Gill Sans MT" panose="020B0502020104020203" pitchFamily="34" charset="0"/>
              </a:rPr>
            </a:br>
            <a:r>
              <a:rPr lang="en-GB" altLang="en-US" sz="7200" b="1" dirty="0">
                <a:solidFill>
                  <a:schemeClr val="tx1">
                    <a:lumMod val="75000"/>
                    <a:lumOff val="25000"/>
                  </a:schemeClr>
                </a:solidFill>
                <a:latin typeface="Gill Sans MT" panose="020B0502020104020203" pitchFamily="34" charset="0"/>
              </a:rPr>
              <a:t>intend to live with someone before marriage</a:t>
            </a:r>
            <a:br>
              <a:rPr lang="en-GB" altLang="en-US" sz="9600" b="1" dirty="0">
                <a:solidFill>
                  <a:schemeClr val="tx1">
                    <a:lumMod val="75000"/>
                    <a:lumOff val="25000"/>
                  </a:schemeClr>
                </a:solidFill>
                <a:latin typeface="Gill Sans MT" panose="020B0502020104020203" pitchFamily="34" charset="0"/>
              </a:rPr>
            </a:br>
            <a:r>
              <a:rPr lang="en-GB" altLang="en-US" sz="12900" b="1" dirty="0">
                <a:solidFill>
                  <a:schemeClr val="tx1">
                    <a:lumMod val="75000"/>
                    <a:lumOff val="25000"/>
                  </a:schemeClr>
                </a:solidFill>
                <a:latin typeface="Gill Sans MT" panose="020B0502020104020203" pitchFamily="34" charset="0"/>
              </a:rPr>
              <a:t>78%</a:t>
            </a:r>
            <a:r>
              <a:rPr lang="en-GB" altLang="en-US" sz="9600" b="1" dirty="0">
                <a:solidFill>
                  <a:schemeClr val="tx1">
                    <a:lumMod val="75000"/>
                    <a:lumOff val="25000"/>
                  </a:schemeClr>
                </a:solidFill>
                <a:latin typeface="Gill Sans MT" panose="020B0502020104020203" pitchFamily="34" charset="0"/>
              </a:rPr>
              <a:t> </a:t>
            </a:r>
            <a:r>
              <a:rPr lang="en-GB" altLang="en-US" sz="8600" b="1" dirty="0">
                <a:solidFill>
                  <a:schemeClr val="tx1">
                    <a:lumMod val="75000"/>
                    <a:lumOff val="25000"/>
                  </a:schemeClr>
                </a:solidFill>
                <a:latin typeface="Gill Sans MT" panose="020B0502020104020203" pitchFamily="34" charset="0"/>
              </a:rPr>
              <a:t>last year</a:t>
            </a:r>
          </a:p>
        </p:txBody>
      </p:sp>
    </p:spTree>
    <p:extLst>
      <p:ext uri="{BB962C8B-B14F-4D97-AF65-F5344CB8AC3E}">
        <p14:creationId xmlns:p14="http://schemas.microsoft.com/office/powerpoint/2010/main" val="4082869457"/>
      </p:ext>
    </p:extLst>
  </p:cSld>
  <p:clrMapOvr>
    <a:masterClrMapping/>
  </p:clrMapOvr>
  <p:transition>
    <p:push dir="u"/>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2516188" y="4304893"/>
            <a:ext cx="7772400" cy="1470025"/>
          </a:xfrm>
        </p:spPr>
        <p:txBody>
          <a:bodyPr>
            <a:normAutofit fontScale="90000"/>
          </a:bodyPr>
          <a:lstStyle/>
          <a:p>
            <a:pPr algn="l"/>
            <a:r>
              <a:rPr lang="en-GB" altLang="en-US" sz="17200" b="1" dirty="0">
                <a:solidFill>
                  <a:schemeClr val="tx1">
                    <a:lumMod val="75000"/>
                    <a:lumOff val="25000"/>
                  </a:schemeClr>
                </a:solidFill>
                <a:latin typeface="Gill Sans MT" panose="020B0502020104020203" pitchFamily="34" charset="0"/>
              </a:rPr>
              <a:t>13%</a:t>
            </a:r>
            <a:r>
              <a:rPr lang="en-GB" altLang="en-US" sz="9600" b="1" dirty="0">
                <a:solidFill>
                  <a:schemeClr val="tx1">
                    <a:lumMod val="75000"/>
                    <a:lumOff val="25000"/>
                  </a:schemeClr>
                </a:solidFill>
                <a:latin typeface="Gill Sans MT" panose="020B0502020104020203" pitchFamily="34" charset="0"/>
              </a:rPr>
              <a:t>  </a:t>
            </a:r>
            <a:br>
              <a:rPr lang="en-GB" altLang="en-US" sz="9600" b="1" dirty="0">
                <a:solidFill>
                  <a:schemeClr val="tx1">
                    <a:lumMod val="75000"/>
                    <a:lumOff val="25000"/>
                  </a:schemeClr>
                </a:solidFill>
                <a:latin typeface="Gill Sans MT" panose="020B0502020104020203" pitchFamily="34" charset="0"/>
              </a:rPr>
            </a:br>
            <a:r>
              <a:rPr lang="en-GB" altLang="en-US" sz="9600" b="1" dirty="0">
                <a:solidFill>
                  <a:schemeClr val="tx1">
                    <a:lumMod val="75000"/>
                    <a:lumOff val="25000"/>
                  </a:schemeClr>
                </a:solidFill>
                <a:latin typeface="Gill Sans MT" panose="020B0502020104020203" pitchFamily="34" charset="0"/>
              </a:rPr>
              <a:t>are sexually active</a:t>
            </a:r>
          </a:p>
        </p:txBody>
      </p:sp>
    </p:spTree>
    <p:extLst>
      <p:ext uri="{BB962C8B-B14F-4D97-AF65-F5344CB8AC3E}">
        <p14:creationId xmlns:p14="http://schemas.microsoft.com/office/powerpoint/2010/main" val="3421133701"/>
      </p:ext>
    </p:extLst>
  </p:cSld>
  <p:clrMapOvr>
    <a:masterClrMapping/>
  </p:clrMapOvr>
  <p:transition>
    <p:push dir="u"/>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2046515" y="3924204"/>
            <a:ext cx="9144000" cy="1470025"/>
          </a:xfrm>
        </p:spPr>
        <p:txBody>
          <a:bodyPr>
            <a:normAutofit fontScale="90000"/>
          </a:bodyPr>
          <a:lstStyle/>
          <a:p>
            <a:pPr algn="l"/>
            <a:r>
              <a:rPr lang="en-GB" altLang="en-US" sz="12900" b="1" dirty="0">
                <a:solidFill>
                  <a:schemeClr val="tx1">
                    <a:lumMod val="75000"/>
                    <a:lumOff val="25000"/>
                  </a:schemeClr>
                </a:solidFill>
                <a:latin typeface="Gill Sans MT" panose="020B0502020104020203" pitchFamily="34" charset="0"/>
              </a:rPr>
              <a:t>25%</a:t>
            </a:r>
            <a:r>
              <a:rPr lang="en-GB" altLang="en-US" sz="8000" b="1" dirty="0">
                <a:solidFill>
                  <a:schemeClr val="tx1">
                    <a:lumMod val="75000"/>
                    <a:lumOff val="25000"/>
                  </a:schemeClr>
                </a:solidFill>
                <a:latin typeface="Gill Sans MT" panose="020B0502020104020203" pitchFamily="34" charset="0"/>
              </a:rPr>
              <a:t> </a:t>
            </a:r>
            <a:br>
              <a:rPr lang="en-GB" altLang="en-US" sz="8000" b="1" dirty="0">
                <a:solidFill>
                  <a:schemeClr val="tx1">
                    <a:lumMod val="75000"/>
                    <a:lumOff val="25000"/>
                  </a:schemeClr>
                </a:solidFill>
                <a:latin typeface="Gill Sans MT" panose="020B0502020104020203" pitchFamily="34" charset="0"/>
              </a:rPr>
            </a:br>
            <a:r>
              <a:rPr lang="en-GB" altLang="en-US" sz="8000" b="1" dirty="0">
                <a:solidFill>
                  <a:schemeClr val="tx1">
                    <a:lumMod val="75000"/>
                    <a:lumOff val="25000"/>
                  </a:schemeClr>
                </a:solidFill>
                <a:latin typeface="Gill Sans MT" panose="020B0502020104020203" pitchFamily="34" charset="0"/>
              </a:rPr>
              <a:t>waiting for marriage </a:t>
            </a:r>
            <a:br>
              <a:rPr lang="en-GB" altLang="en-US" sz="8000" b="1" dirty="0">
                <a:solidFill>
                  <a:schemeClr val="tx1">
                    <a:lumMod val="75000"/>
                    <a:lumOff val="25000"/>
                  </a:schemeClr>
                </a:solidFill>
                <a:latin typeface="Gill Sans MT" panose="020B0502020104020203" pitchFamily="34" charset="0"/>
              </a:rPr>
            </a:br>
            <a:r>
              <a:rPr lang="en-GB" altLang="en-US" sz="12900" b="1" dirty="0">
                <a:solidFill>
                  <a:schemeClr val="tx1">
                    <a:lumMod val="75000"/>
                    <a:lumOff val="25000"/>
                  </a:schemeClr>
                </a:solidFill>
                <a:latin typeface="Gill Sans MT" panose="020B0502020104020203" pitchFamily="34" charset="0"/>
              </a:rPr>
              <a:t>30%</a:t>
            </a:r>
            <a:r>
              <a:rPr lang="en-GB" altLang="en-US" sz="8000" b="1" dirty="0">
                <a:solidFill>
                  <a:schemeClr val="tx1">
                    <a:lumMod val="75000"/>
                    <a:lumOff val="25000"/>
                  </a:schemeClr>
                </a:solidFill>
                <a:latin typeface="Gill Sans MT" panose="020B0502020104020203" pitchFamily="34" charset="0"/>
              </a:rPr>
              <a:t> don’t know</a:t>
            </a:r>
          </a:p>
        </p:txBody>
      </p:sp>
    </p:spTree>
    <p:extLst>
      <p:ext uri="{BB962C8B-B14F-4D97-AF65-F5344CB8AC3E}">
        <p14:creationId xmlns:p14="http://schemas.microsoft.com/office/powerpoint/2010/main" val="2355580288"/>
      </p:ext>
    </p:extLst>
  </p:cSld>
  <p:clrMapOvr>
    <a:masterClrMapping/>
  </p:clrMapOvr>
  <p:transition>
    <p:push dir="u"/>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1773206" y="4903405"/>
            <a:ext cx="8820150" cy="1296988"/>
          </a:xfrm>
        </p:spPr>
        <p:txBody>
          <a:bodyPr>
            <a:normAutofit fontScale="90000"/>
          </a:bodyPr>
          <a:lstStyle/>
          <a:p>
            <a:pPr algn="l"/>
            <a:r>
              <a:rPr lang="en-GB" altLang="en-US" sz="17200" b="1" dirty="0">
                <a:solidFill>
                  <a:schemeClr val="tx1">
                    <a:lumMod val="75000"/>
                    <a:lumOff val="25000"/>
                  </a:schemeClr>
                </a:solidFill>
                <a:latin typeface="Gill Sans MT" panose="020B0502020104020203" pitchFamily="34" charset="0"/>
              </a:rPr>
              <a:t>29%</a:t>
            </a:r>
            <a:r>
              <a:rPr lang="en-GB" altLang="en-US" sz="7200" b="1" dirty="0">
                <a:solidFill>
                  <a:schemeClr val="tx1">
                    <a:lumMod val="75000"/>
                    <a:lumOff val="25000"/>
                  </a:schemeClr>
                </a:solidFill>
                <a:latin typeface="Gill Sans MT" panose="020B0502020104020203" pitchFamily="34" charset="0"/>
              </a:rPr>
              <a:t> of males access pornography daily, </a:t>
            </a:r>
            <a:br>
              <a:rPr lang="en-GB" altLang="en-US" sz="7200" b="1" dirty="0">
                <a:solidFill>
                  <a:schemeClr val="tx1">
                    <a:lumMod val="75000"/>
                    <a:lumOff val="25000"/>
                  </a:schemeClr>
                </a:solidFill>
                <a:latin typeface="Gill Sans MT" panose="020B0502020104020203" pitchFamily="34" charset="0"/>
              </a:rPr>
            </a:br>
            <a:r>
              <a:rPr lang="en-GB" altLang="en-US" sz="14200" b="1" dirty="0">
                <a:solidFill>
                  <a:schemeClr val="tx1">
                    <a:lumMod val="75000"/>
                    <a:lumOff val="25000"/>
                  </a:schemeClr>
                </a:solidFill>
                <a:latin typeface="Gill Sans MT" panose="020B0502020104020203" pitchFamily="34" charset="0"/>
              </a:rPr>
              <a:t>27%</a:t>
            </a:r>
            <a:r>
              <a:rPr lang="en-GB" altLang="en-US" sz="7200" b="1" dirty="0">
                <a:solidFill>
                  <a:schemeClr val="tx1">
                    <a:lumMod val="75000"/>
                    <a:lumOff val="25000"/>
                  </a:schemeClr>
                </a:solidFill>
                <a:latin typeface="Gill Sans MT" panose="020B0502020104020203" pitchFamily="34" charset="0"/>
              </a:rPr>
              <a:t> weekly</a:t>
            </a:r>
            <a:endParaRPr lang="en-GB" altLang="en-US" sz="14200" b="1" dirty="0">
              <a:solidFill>
                <a:schemeClr val="tx1">
                  <a:lumMod val="75000"/>
                  <a:lumOff val="25000"/>
                </a:schemeClr>
              </a:solidFill>
              <a:latin typeface="Gill Sans MT" panose="020B0502020104020203" pitchFamily="34" charset="0"/>
            </a:endParaRPr>
          </a:p>
        </p:txBody>
      </p:sp>
    </p:spTree>
    <p:extLst>
      <p:ext uri="{BB962C8B-B14F-4D97-AF65-F5344CB8AC3E}">
        <p14:creationId xmlns:p14="http://schemas.microsoft.com/office/powerpoint/2010/main" val="1557727951"/>
      </p:ext>
    </p:extLst>
  </p:cSld>
  <p:clrMapOvr>
    <a:masterClrMapping/>
  </p:clrMapOvr>
  <p:transition>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b="87211"/>
          <a:stretch/>
        </p:blipFill>
        <p:spPr>
          <a:xfrm>
            <a:off x="0" y="914400"/>
            <a:ext cx="12213072" cy="5038531"/>
          </a:xfrm>
          <a:prstGeom prst="rect">
            <a:avLst/>
          </a:prstGeom>
        </p:spPr>
      </p:pic>
    </p:spTree>
    <p:extLst>
      <p:ext uri="{BB962C8B-B14F-4D97-AF65-F5344CB8AC3E}">
        <p14:creationId xmlns:p14="http://schemas.microsoft.com/office/powerpoint/2010/main" val="34464444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11667" b="67333"/>
          <a:stretch/>
        </p:blipFill>
        <p:spPr>
          <a:xfrm>
            <a:off x="1028700" y="0"/>
            <a:ext cx="10149840" cy="6875698"/>
          </a:xfrm>
          <a:prstGeom prst="rect">
            <a:avLst/>
          </a:prstGeom>
        </p:spPr>
      </p:pic>
    </p:spTree>
    <p:extLst>
      <p:ext uri="{BB962C8B-B14F-4D97-AF65-F5344CB8AC3E}">
        <p14:creationId xmlns:p14="http://schemas.microsoft.com/office/powerpoint/2010/main" val="5080101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32000" b="56000"/>
          <a:stretch/>
        </p:blipFill>
        <p:spPr>
          <a:xfrm>
            <a:off x="0" y="1005840"/>
            <a:ext cx="12224385" cy="4732020"/>
          </a:xfrm>
          <a:prstGeom prst="rect">
            <a:avLst/>
          </a:prstGeom>
        </p:spPr>
      </p:pic>
    </p:spTree>
    <p:extLst>
      <p:ext uri="{BB962C8B-B14F-4D97-AF65-F5344CB8AC3E}">
        <p14:creationId xmlns:p14="http://schemas.microsoft.com/office/powerpoint/2010/main" val="19729897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44000" b="38666"/>
          <a:stretch/>
        </p:blipFill>
        <p:spPr>
          <a:xfrm>
            <a:off x="-1" y="0"/>
            <a:ext cx="12265269" cy="6858000"/>
          </a:xfrm>
          <a:prstGeom prst="rect">
            <a:avLst/>
          </a:prstGeom>
        </p:spPr>
      </p:pic>
    </p:spTree>
    <p:extLst>
      <p:ext uri="{BB962C8B-B14F-4D97-AF65-F5344CB8AC3E}">
        <p14:creationId xmlns:p14="http://schemas.microsoft.com/office/powerpoint/2010/main" val="27922889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61000" b="24667"/>
          <a:stretch/>
        </p:blipFill>
        <p:spPr>
          <a:xfrm>
            <a:off x="-1440180" y="-297180"/>
            <a:ext cx="15524598" cy="7178040"/>
          </a:xfrm>
          <a:prstGeom prst="rect">
            <a:avLst/>
          </a:prstGeom>
        </p:spPr>
      </p:pic>
    </p:spTree>
    <p:extLst>
      <p:ext uri="{BB962C8B-B14F-4D97-AF65-F5344CB8AC3E}">
        <p14:creationId xmlns:p14="http://schemas.microsoft.com/office/powerpoint/2010/main" val="3175952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15411" y="938781"/>
            <a:ext cx="7651102" cy="5100735"/>
          </a:xfrm>
        </p:spPr>
      </p:pic>
    </p:spTree>
    <p:extLst>
      <p:ext uri="{BB962C8B-B14F-4D97-AF65-F5344CB8AC3E}">
        <p14:creationId xmlns:p14="http://schemas.microsoft.com/office/powerpoint/2010/main" val="18773972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195695"/>
          </a:xfrm>
        </p:spPr>
        <p:txBody>
          <a:bodyPr>
            <a:noAutofit/>
          </a:bodyPr>
          <a:lstStyle/>
          <a:p>
            <a:r>
              <a:rPr lang="en-GB" sz="6000" b="1" dirty="0">
                <a:solidFill>
                  <a:schemeClr val="tx1">
                    <a:lumMod val="75000"/>
                    <a:lumOff val="25000"/>
                  </a:schemeClr>
                </a:solidFill>
                <a:latin typeface="Gill Sans MT" panose="020B0502020104020203" pitchFamily="34" charset="0"/>
              </a:rPr>
              <a:t>How would a Jesus looking church respond?</a:t>
            </a:r>
          </a:p>
        </p:txBody>
      </p:sp>
    </p:spTree>
    <p:extLst>
      <p:ext uri="{BB962C8B-B14F-4D97-AF65-F5344CB8AC3E}">
        <p14:creationId xmlns:p14="http://schemas.microsoft.com/office/powerpoint/2010/main" val="25601049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662305"/>
            <a:ext cx="10515600" cy="6195695"/>
          </a:xfrm>
        </p:spPr>
        <p:txBody>
          <a:bodyPr>
            <a:noAutofit/>
          </a:bodyPr>
          <a:lstStyle/>
          <a:p>
            <a:pPr algn="ctr"/>
            <a:r>
              <a:rPr lang="en-GB" sz="6000" b="1" dirty="0">
                <a:solidFill>
                  <a:schemeClr val="tx1">
                    <a:lumMod val="75000"/>
                    <a:lumOff val="25000"/>
                  </a:schemeClr>
                </a:solidFill>
                <a:latin typeface="Gill Sans MT" panose="020B0502020104020203" pitchFamily="34" charset="0"/>
              </a:rPr>
              <a:t>David and Goliath</a:t>
            </a:r>
            <a:br>
              <a:rPr lang="en-GB" sz="6000" b="1" dirty="0">
                <a:solidFill>
                  <a:schemeClr val="tx1">
                    <a:lumMod val="75000"/>
                    <a:lumOff val="25000"/>
                  </a:schemeClr>
                </a:solidFill>
                <a:latin typeface="Gill Sans MT" panose="020B0502020104020203" pitchFamily="34" charset="0"/>
              </a:rPr>
            </a:br>
            <a:br>
              <a:rPr lang="en-GB" sz="6000" b="1" dirty="0">
                <a:solidFill>
                  <a:schemeClr val="tx1">
                    <a:lumMod val="75000"/>
                    <a:lumOff val="25000"/>
                  </a:schemeClr>
                </a:solidFill>
                <a:latin typeface="Gill Sans MT" panose="020B0502020104020203" pitchFamily="34" charset="0"/>
              </a:rPr>
            </a:br>
            <a:r>
              <a:rPr lang="en-GB" sz="3600" b="1" dirty="0">
                <a:solidFill>
                  <a:schemeClr val="tx1">
                    <a:lumMod val="75000"/>
                    <a:lumOff val="25000"/>
                  </a:schemeClr>
                </a:solidFill>
                <a:latin typeface="Gill Sans MT" panose="020B0502020104020203" pitchFamily="34" charset="0"/>
              </a:rPr>
              <a:t>1 Samuel 17</a:t>
            </a:r>
          </a:p>
        </p:txBody>
      </p:sp>
    </p:spTree>
    <p:extLst>
      <p:ext uri="{BB962C8B-B14F-4D97-AF65-F5344CB8AC3E}">
        <p14:creationId xmlns:p14="http://schemas.microsoft.com/office/powerpoint/2010/main" val="16043145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13610" y="542256"/>
            <a:ext cx="10515600" cy="5858544"/>
          </a:xfrm>
        </p:spPr>
        <p:txBody>
          <a:bodyPr>
            <a:normAutofit lnSpcReduction="10000"/>
          </a:bodyPr>
          <a:lstStyle/>
          <a:p>
            <a:pPr marL="0" indent="0">
              <a:buNone/>
            </a:pPr>
            <a:r>
              <a:rPr lang="en-GB" b="1" dirty="0">
                <a:solidFill>
                  <a:schemeClr val="tx1">
                    <a:lumMod val="85000"/>
                    <a:lumOff val="15000"/>
                  </a:schemeClr>
                </a:solidFill>
                <a:latin typeface="Gill Sans MT" panose="020B0502020104020203" pitchFamily="34" charset="0"/>
              </a:rPr>
              <a:t>“Who is this Philistine that he should defy the armies of the living God?” </a:t>
            </a:r>
          </a:p>
          <a:p>
            <a:pPr marL="0" indent="0">
              <a:buNone/>
            </a:pPr>
            <a:endParaRPr lang="en-GB" b="1" dirty="0">
              <a:solidFill>
                <a:schemeClr val="tx1">
                  <a:lumMod val="85000"/>
                  <a:lumOff val="15000"/>
                </a:schemeClr>
              </a:solidFill>
              <a:latin typeface="Gill Sans MT" panose="020B0502020104020203" pitchFamily="34" charset="0"/>
            </a:endParaRPr>
          </a:p>
          <a:p>
            <a:pPr marL="0" indent="0">
              <a:buNone/>
            </a:pPr>
            <a:endParaRPr lang="en-GB" b="1" dirty="0">
              <a:solidFill>
                <a:schemeClr val="tx1">
                  <a:lumMod val="85000"/>
                  <a:lumOff val="15000"/>
                </a:schemeClr>
              </a:solidFill>
              <a:latin typeface="Gill Sans MT" panose="020B0502020104020203" pitchFamily="34" charset="0"/>
            </a:endParaRPr>
          </a:p>
          <a:p>
            <a:pPr marL="0" indent="0">
              <a:buNone/>
            </a:pPr>
            <a:r>
              <a:rPr lang="en-GB" b="1" dirty="0">
                <a:solidFill>
                  <a:schemeClr val="tx1">
                    <a:lumMod val="85000"/>
                    <a:lumOff val="15000"/>
                  </a:schemeClr>
                </a:solidFill>
                <a:latin typeface="Gill Sans MT" panose="020B0502020104020203" pitchFamily="34" charset="0"/>
              </a:rPr>
              <a:t>“The Lord who delivered me from the paw of the lion and the paw of the bear, He will deliver me from the hand of this Philistine”</a:t>
            </a:r>
          </a:p>
          <a:p>
            <a:pPr marL="0" indent="0">
              <a:buNone/>
            </a:pPr>
            <a:endParaRPr lang="en-GB" b="1" dirty="0">
              <a:solidFill>
                <a:schemeClr val="tx1">
                  <a:lumMod val="85000"/>
                  <a:lumOff val="15000"/>
                </a:schemeClr>
              </a:solidFill>
              <a:latin typeface="Gill Sans MT" panose="020B0502020104020203" pitchFamily="34" charset="0"/>
            </a:endParaRPr>
          </a:p>
          <a:p>
            <a:pPr marL="0" indent="0">
              <a:buNone/>
            </a:pPr>
            <a:endParaRPr lang="en-GB" b="1" dirty="0">
              <a:solidFill>
                <a:schemeClr val="tx1">
                  <a:lumMod val="85000"/>
                  <a:lumOff val="15000"/>
                </a:schemeClr>
              </a:solidFill>
              <a:latin typeface="Gill Sans MT" panose="020B0502020104020203" pitchFamily="34" charset="0"/>
            </a:endParaRPr>
          </a:p>
          <a:p>
            <a:pPr marL="0" indent="0">
              <a:buNone/>
            </a:pPr>
            <a:r>
              <a:rPr lang="en-GB" b="1" dirty="0">
                <a:solidFill>
                  <a:schemeClr val="tx1">
                    <a:lumMod val="85000"/>
                    <a:lumOff val="15000"/>
                  </a:schemeClr>
                </a:solidFill>
                <a:latin typeface="Gill Sans MT" panose="020B0502020104020203" pitchFamily="34" charset="0"/>
              </a:rPr>
              <a:t>“You come against me with sword and spear and javelin, but I come against you in the name of the Lord Almighty, the God of the armies of Israel, whom you have defied.  This day the Lord will haven you over to me, and I’ll strike you down and cut of your head….”</a:t>
            </a:r>
          </a:p>
          <a:p>
            <a:pPr marL="0" indent="0">
              <a:buNone/>
            </a:pPr>
            <a:endParaRPr lang="en-GB" b="1" dirty="0">
              <a:solidFill>
                <a:schemeClr val="tx1">
                  <a:lumMod val="85000"/>
                  <a:lumOff val="15000"/>
                </a:schemeClr>
              </a:solidFill>
              <a:latin typeface="Gill Sans MT" panose="020B0502020104020203" pitchFamily="34" charset="0"/>
            </a:endParaRPr>
          </a:p>
          <a:p>
            <a:pPr marL="0" indent="0">
              <a:buNone/>
            </a:pPr>
            <a:endParaRPr lang="en-GB" b="1" dirty="0">
              <a:solidFill>
                <a:schemeClr val="tx1">
                  <a:lumMod val="85000"/>
                  <a:lumOff val="15000"/>
                </a:schemeClr>
              </a:solidFill>
              <a:latin typeface="Gill Sans MT" panose="020B0502020104020203" pitchFamily="34" charset="0"/>
            </a:endParaRPr>
          </a:p>
          <a:p>
            <a:endParaRPr lang="en-GB" b="1" dirty="0">
              <a:solidFill>
                <a:schemeClr val="tx1">
                  <a:lumMod val="85000"/>
                  <a:lumOff val="15000"/>
                </a:schemeClr>
              </a:solidFill>
              <a:latin typeface="Gill Sans MT" panose="020B0502020104020203" pitchFamily="34" charset="0"/>
            </a:endParaRPr>
          </a:p>
        </p:txBody>
      </p:sp>
    </p:spTree>
    <p:extLst>
      <p:ext uri="{BB962C8B-B14F-4D97-AF65-F5344CB8AC3E}">
        <p14:creationId xmlns:p14="http://schemas.microsoft.com/office/powerpoint/2010/main" val="3849594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55320" y="537210"/>
            <a:ext cx="4488180" cy="3913823"/>
          </a:xfrm>
        </p:spPr>
        <p:txBody>
          <a:bodyPr>
            <a:normAutofit/>
          </a:bodyPr>
          <a:lstStyle/>
          <a:p>
            <a:pPr marL="0" indent="0" algn="ctr">
              <a:buNone/>
            </a:pPr>
            <a:r>
              <a:rPr lang="en-GB" sz="7200" b="1" dirty="0">
                <a:solidFill>
                  <a:schemeClr val="tx1">
                    <a:lumMod val="75000"/>
                    <a:lumOff val="25000"/>
                  </a:schemeClr>
                </a:solidFill>
                <a:latin typeface="Gill Sans MT" panose="020B0502020104020203" pitchFamily="34" charset="0"/>
              </a:rPr>
              <a:t>FOCUS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7370" y="537210"/>
            <a:ext cx="5829300" cy="5829300"/>
          </a:xfrm>
          <a:prstGeom prst="rect">
            <a:avLst/>
          </a:prstGeom>
          <a:ln w="76200">
            <a:solidFill>
              <a:schemeClr val="bg1"/>
            </a:solidFill>
          </a:ln>
          <a:scene3d>
            <a:camera prst="orthographicFront"/>
            <a:lightRig rig="threePt" dir="t"/>
          </a:scene3d>
          <a:sp3d>
            <a:bevelT w="114300" prst="artDeco"/>
          </a:sp3d>
        </p:spPr>
      </p:pic>
    </p:spTree>
    <p:extLst>
      <p:ext uri="{BB962C8B-B14F-4D97-AF65-F5344CB8AC3E}">
        <p14:creationId xmlns:p14="http://schemas.microsoft.com/office/powerpoint/2010/main" val="6737992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13610" y="405096"/>
            <a:ext cx="10515600" cy="5858544"/>
          </a:xfrm>
        </p:spPr>
        <p:txBody>
          <a:bodyPr>
            <a:noAutofit/>
          </a:bodyPr>
          <a:lstStyle/>
          <a:p>
            <a:pPr marL="0" indent="0">
              <a:buNone/>
            </a:pPr>
            <a:r>
              <a:rPr lang="en-GB" b="1" dirty="0">
                <a:solidFill>
                  <a:schemeClr val="tx1">
                    <a:lumMod val="85000"/>
                    <a:lumOff val="15000"/>
                  </a:schemeClr>
                </a:solidFill>
                <a:latin typeface="Gill Sans MT" panose="020B0502020104020203" pitchFamily="34" charset="0"/>
              </a:rPr>
              <a:t>“Who is this Philistine that he should defy the armies of the living God?” </a:t>
            </a:r>
          </a:p>
          <a:p>
            <a:pPr marL="0" indent="0">
              <a:buNone/>
            </a:pPr>
            <a:endParaRPr lang="en-GB" sz="1600" b="1" dirty="0">
              <a:solidFill>
                <a:schemeClr val="tx1">
                  <a:lumMod val="85000"/>
                  <a:lumOff val="15000"/>
                </a:schemeClr>
              </a:solidFill>
              <a:latin typeface="Gill Sans MT" panose="020B0502020104020203" pitchFamily="34" charset="0"/>
            </a:endParaRPr>
          </a:p>
          <a:p>
            <a:pPr marL="0" indent="0">
              <a:buNone/>
            </a:pPr>
            <a:r>
              <a:rPr lang="en-GB" b="1" dirty="0">
                <a:solidFill>
                  <a:schemeClr val="tx1">
                    <a:lumMod val="85000"/>
                    <a:lumOff val="15000"/>
                  </a:schemeClr>
                </a:solidFill>
                <a:latin typeface="Gill Sans MT" panose="020B0502020104020203" pitchFamily="34" charset="0"/>
              </a:rPr>
              <a:t>“The Lord who delivered me from the paw of the lion and the paw of the bear, He will deliver me from the hand of this Philistine”</a:t>
            </a:r>
          </a:p>
          <a:p>
            <a:pPr marL="0" indent="0">
              <a:buNone/>
            </a:pPr>
            <a:endParaRPr lang="en-GB" sz="1800" b="1" dirty="0">
              <a:solidFill>
                <a:schemeClr val="tx1">
                  <a:lumMod val="85000"/>
                  <a:lumOff val="15000"/>
                </a:schemeClr>
              </a:solidFill>
              <a:latin typeface="Gill Sans MT" panose="020B0502020104020203" pitchFamily="34" charset="0"/>
            </a:endParaRPr>
          </a:p>
          <a:p>
            <a:pPr marL="0" indent="0">
              <a:buNone/>
            </a:pPr>
            <a:r>
              <a:rPr lang="en-GB" b="1" dirty="0">
                <a:solidFill>
                  <a:schemeClr val="tx1">
                    <a:lumMod val="85000"/>
                    <a:lumOff val="15000"/>
                  </a:schemeClr>
                </a:solidFill>
                <a:latin typeface="Gill Sans MT" panose="020B0502020104020203" pitchFamily="34" charset="0"/>
              </a:rPr>
              <a:t>“You come against me with sword and spear and javelin, but I come against you in the name of the Lord Almighty, the God of the armies of Israel, whom you have defied.  This day the Lord will haven you over to me, and I’ll strike you down and cut of your head….”</a:t>
            </a:r>
          </a:p>
          <a:p>
            <a:pPr marL="0" indent="0">
              <a:buNone/>
            </a:pPr>
            <a:endParaRPr lang="en-GB" sz="1800" b="1" dirty="0">
              <a:solidFill>
                <a:schemeClr val="tx1">
                  <a:lumMod val="85000"/>
                  <a:lumOff val="15000"/>
                </a:schemeClr>
              </a:solidFill>
              <a:latin typeface="Gill Sans MT" panose="020B0502020104020203" pitchFamily="34" charset="0"/>
            </a:endParaRPr>
          </a:p>
          <a:p>
            <a:pPr marL="0" indent="0">
              <a:buNone/>
            </a:pPr>
            <a:r>
              <a:rPr lang="en-GB" b="1" dirty="0">
                <a:solidFill>
                  <a:schemeClr val="tx1">
                    <a:lumMod val="85000"/>
                    <a:lumOff val="15000"/>
                  </a:schemeClr>
                </a:solidFill>
                <a:latin typeface="Gill Sans MT" panose="020B0502020104020203" pitchFamily="34" charset="0"/>
              </a:rPr>
              <a:t>“he runs towards the army to meet the Philistine” </a:t>
            </a:r>
          </a:p>
          <a:p>
            <a:pPr marL="0" indent="0">
              <a:buNone/>
            </a:pPr>
            <a:endParaRPr lang="en-GB" b="1" dirty="0">
              <a:solidFill>
                <a:schemeClr val="tx1">
                  <a:lumMod val="85000"/>
                  <a:lumOff val="15000"/>
                </a:schemeClr>
              </a:solidFill>
              <a:latin typeface="Gill Sans MT" panose="020B0502020104020203" pitchFamily="34" charset="0"/>
            </a:endParaRPr>
          </a:p>
          <a:p>
            <a:pPr marL="0" indent="0">
              <a:buNone/>
            </a:pPr>
            <a:endParaRPr lang="en-GB" b="1" dirty="0">
              <a:solidFill>
                <a:schemeClr val="tx1">
                  <a:lumMod val="85000"/>
                  <a:lumOff val="15000"/>
                </a:schemeClr>
              </a:solidFill>
              <a:latin typeface="Gill Sans MT" panose="020B0502020104020203" pitchFamily="34" charset="0"/>
            </a:endParaRPr>
          </a:p>
          <a:p>
            <a:endParaRPr lang="en-GB" b="1" dirty="0">
              <a:solidFill>
                <a:schemeClr val="tx1">
                  <a:lumMod val="85000"/>
                  <a:lumOff val="15000"/>
                </a:schemeClr>
              </a:solidFill>
              <a:latin typeface="Gill Sans MT" panose="020B0502020104020203" pitchFamily="34" charset="0"/>
            </a:endParaRPr>
          </a:p>
        </p:txBody>
      </p:sp>
    </p:spTree>
    <p:extLst>
      <p:ext uri="{BB962C8B-B14F-4D97-AF65-F5344CB8AC3E}">
        <p14:creationId xmlns:p14="http://schemas.microsoft.com/office/powerpoint/2010/main" val="4040083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55320" y="537210"/>
            <a:ext cx="4488180" cy="3913823"/>
          </a:xfrm>
        </p:spPr>
        <p:txBody>
          <a:bodyPr>
            <a:normAutofit/>
          </a:bodyPr>
          <a:lstStyle/>
          <a:p>
            <a:pPr marL="0" indent="0" algn="ctr">
              <a:buNone/>
            </a:pPr>
            <a:r>
              <a:rPr lang="en-GB" sz="7200" b="1" dirty="0">
                <a:solidFill>
                  <a:schemeClr val="tx1">
                    <a:lumMod val="75000"/>
                    <a:lumOff val="25000"/>
                  </a:schemeClr>
                </a:solidFill>
                <a:latin typeface="Gill Sans MT" panose="020B0502020104020203" pitchFamily="34" charset="0"/>
              </a:rPr>
              <a:t>FOCUS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7370" y="537210"/>
            <a:ext cx="5829300" cy="5829300"/>
          </a:xfrm>
          <a:prstGeom prst="rect">
            <a:avLst/>
          </a:prstGeom>
          <a:ln w="76200">
            <a:solidFill>
              <a:schemeClr val="bg1"/>
            </a:solidFill>
          </a:ln>
          <a:scene3d>
            <a:camera prst="orthographicFront"/>
            <a:lightRig rig="threePt" dir="t"/>
          </a:scene3d>
          <a:sp3d>
            <a:bevelT w="114300" prst="artDeco"/>
          </a:sp3d>
        </p:spPr>
      </p:pic>
    </p:spTree>
    <p:extLst>
      <p:ext uri="{BB962C8B-B14F-4D97-AF65-F5344CB8AC3E}">
        <p14:creationId xmlns:p14="http://schemas.microsoft.com/office/powerpoint/2010/main" val="37703862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537210"/>
            <a:ext cx="5627369" cy="3913823"/>
          </a:xfrm>
        </p:spPr>
        <p:txBody>
          <a:bodyPr>
            <a:normAutofit/>
          </a:bodyPr>
          <a:lstStyle/>
          <a:p>
            <a:pPr marL="0" indent="0" algn="ctr">
              <a:buNone/>
            </a:pPr>
            <a:r>
              <a:rPr lang="en-GB" sz="7200" b="1" dirty="0">
                <a:solidFill>
                  <a:schemeClr val="tx1">
                    <a:lumMod val="75000"/>
                    <a:lumOff val="25000"/>
                  </a:schemeClr>
                </a:solidFill>
                <a:latin typeface="Gill Sans MT" panose="020B0502020104020203" pitchFamily="34" charset="0"/>
              </a:rPr>
              <a:t>FOCUS</a:t>
            </a:r>
          </a:p>
          <a:p>
            <a:pPr marL="0" indent="0" algn="ctr">
              <a:buNone/>
            </a:pPr>
            <a:endParaRPr lang="en-GB" sz="7200" b="1" dirty="0">
              <a:solidFill>
                <a:schemeClr val="tx1">
                  <a:lumMod val="75000"/>
                  <a:lumOff val="25000"/>
                </a:schemeClr>
              </a:solidFill>
              <a:latin typeface="Gill Sans MT" panose="020B0502020104020203" pitchFamily="34" charset="0"/>
            </a:endParaRPr>
          </a:p>
          <a:p>
            <a:pPr marL="0" indent="0" algn="ctr">
              <a:buNone/>
            </a:pPr>
            <a:r>
              <a:rPr lang="en-GB" sz="7200" b="1" dirty="0">
                <a:solidFill>
                  <a:schemeClr val="tx1">
                    <a:lumMod val="75000"/>
                    <a:lumOff val="25000"/>
                  </a:schemeClr>
                </a:solidFill>
                <a:latin typeface="Gill Sans MT" panose="020B0502020104020203" pitchFamily="34" charset="0"/>
              </a:rPr>
              <a:t>TOGETHER</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8522" r="11021"/>
          <a:stretch/>
        </p:blipFill>
        <p:spPr>
          <a:xfrm>
            <a:off x="6080760" y="964120"/>
            <a:ext cx="5143500" cy="4453700"/>
          </a:xfrm>
          <a:prstGeom prst="rect">
            <a:avLst/>
          </a:prstGeom>
          <a:ln w="76200">
            <a:solidFill>
              <a:schemeClr val="bg1"/>
            </a:solidFill>
          </a:ln>
          <a:scene3d>
            <a:camera prst="orthographicFront"/>
            <a:lightRig rig="threePt" dir="t"/>
          </a:scene3d>
          <a:sp3d>
            <a:bevelT w="114300" prst="artDeco"/>
          </a:sp3d>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2596" r="15358"/>
          <a:stretch/>
        </p:blipFill>
        <p:spPr>
          <a:xfrm>
            <a:off x="5627369" y="537210"/>
            <a:ext cx="6028479" cy="5829300"/>
          </a:xfrm>
          <a:prstGeom prst="rect">
            <a:avLst/>
          </a:prstGeom>
          <a:ln w="76200">
            <a:solidFill>
              <a:schemeClr val="bg1"/>
            </a:solidFill>
          </a:ln>
          <a:scene3d>
            <a:camera prst="orthographicFront"/>
            <a:lightRig rig="threePt" dir="t"/>
          </a:scene3d>
          <a:sp3d>
            <a:bevelT w="114300" prst="artDeco"/>
          </a:sp3d>
        </p:spPr>
      </p:pic>
    </p:spTree>
    <p:extLst>
      <p:ext uri="{BB962C8B-B14F-4D97-AF65-F5344CB8AC3E}">
        <p14:creationId xmlns:p14="http://schemas.microsoft.com/office/powerpoint/2010/main" val="42404672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708660" y="822960"/>
            <a:ext cx="10645140" cy="5354003"/>
          </a:xfrm>
        </p:spPr>
        <p:txBody>
          <a:bodyPr>
            <a:normAutofit/>
          </a:bodyPr>
          <a:lstStyle/>
          <a:p>
            <a:pPr marL="0" indent="0">
              <a:buNone/>
            </a:pPr>
            <a:r>
              <a:rPr lang="en-GB" sz="4400" b="1" dirty="0">
                <a:solidFill>
                  <a:schemeClr val="tx1">
                    <a:lumMod val="85000"/>
                    <a:lumOff val="15000"/>
                  </a:schemeClr>
                </a:solidFill>
                <a:latin typeface="Gill Sans MT" panose="020B0502020104020203" pitchFamily="34" charset="0"/>
              </a:rPr>
              <a:t>Never doubt that a small group of thoughtful, committed people can change the world.  Indeed, it is the only thing that ever has.</a:t>
            </a:r>
            <a:br>
              <a:rPr lang="en-GB" sz="4400" b="1" dirty="0">
                <a:solidFill>
                  <a:schemeClr val="tx1">
                    <a:lumMod val="85000"/>
                    <a:lumOff val="15000"/>
                  </a:schemeClr>
                </a:solidFill>
                <a:latin typeface="Gill Sans MT" panose="020B0502020104020203" pitchFamily="34" charset="0"/>
              </a:rPr>
            </a:br>
            <a:br>
              <a:rPr lang="en-GB" sz="4400" b="1" dirty="0">
                <a:solidFill>
                  <a:schemeClr val="tx1">
                    <a:lumMod val="85000"/>
                    <a:lumOff val="15000"/>
                  </a:schemeClr>
                </a:solidFill>
                <a:latin typeface="Gill Sans MT" panose="020B0502020104020203" pitchFamily="34" charset="0"/>
              </a:rPr>
            </a:br>
            <a:endParaRPr lang="en-GB" sz="4400" b="1" dirty="0">
              <a:solidFill>
                <a:schemeClr val="tx1">
                  <a:lumMod val="85000"/>
                  <a:lumOff val="15000"/>
                </a:schemeClr>
              </a:solidFill>
              <a:latin typeface="Gill Sans MT" panose="020B0502020104020203" pitchFamily="34" charset="0"/>
            </a:endParaRPr>
          </a:p>
          <a:p>
            <a:pPr marL="0" indent="0">
              <a:buNone/>
            </a:pPr>
            <a:r>
              <a:rPr lang="en-GB" sz="3600" b="1" dirty="0">
                <a:solidFill>
                  <a:schemeClr val="tx1">
                    <a:lumMod val="85000"/>
                    <a:lumOff val="15000"/>
                  </a:schemeClr>
                </a:solidFill>
                <a:latin typeface="Gill Sans MT" panose="020B0502020104020203" pitchFamily="34" charset="0"/>
              </a:rPr>
              <a:t>Margaret Mead</a:t>
            </a:r>
          </a:p>
        </p:txBody>
      </p:sp>
    </p:spTree>
    <p:extLst>
      <p:ext uri="{BB962C8B-B14F-4D97-AF65-F5344CB8AC3E}">
        <p14:creationId xmlns:p14="http://schemas.microsoft.com/office/powerpoint/2010/main" val="37984779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537210"/>
            <a:ext cx="5627369" cy="3913823"/>
          </a:xfrm>
        </p:spPr>
        <p:txBody>
          <a:bodyPr>
            <a:normAutofit/>
          </a:bodyPr>
          <a:lstStyle/>
          <a:p>
            <a:pPr marL="0" indent="0" algn="ctr">
              <a:buNone/>
            </a:pPr>
            <a:r>
              <a:rPr lang="en-GB" sz="7200" b="1" dirty="0">
                <a:solidFill>
                  <a:schemeClr val="tx1">
                    <a:lumMod val="75000"/>
                    <a:lumOff val="25000"/>
                  </a:schemeClr>
                </a:solidFill>
                <a:latin typeface="Gill Sans MT" panose="020B0502020104020203" pitchFamily="34" charset="0"/>
              </a:rPr>
              <a:t>FOCUS</a:t>
            </a:r>
          </a:p>
          <a:p>
            <a:pPr marL="0" indent="0" algn="ctr">
              <a:buNone/>
            </a:pPr>
            <a:endParaRPr lang="en-GB" sz="7200" b="1" dirty="0">
              <a:solidFill>
                <a:schemeClr val="tx1">
                  <a:lumMod val="75000"/>
                  <a:lumOff val="25000"/>
                </a:schemeClr>
              </a:solidFill>
              <a:latin typeface="Gill Sans MT" panose="020B0502020104020203" pitchFamily="34" charset="0"/>
            </a:endParaRPr>
          </a:p>
          <a:p>
            <a:pPr marL="0" indent="0" algn="ctr">
              <a:buNone/>
            </a:pPr>
            <a:r>
              <a:rPr lang="en-GB" sz="7200" b="1" dirty="0">
                <a:solidFill>
                  <a:schemeClr val="tx1">
                    <a:lumMod val="75000"/>
                    <a:lumOff val="25000"/>
                  </a:schemeClr>
                </a:solidFill>
                <a:latin typeface="Gill Sans MT" panose="020B0502020104020203" pitchFamily="34" charset="0"/>
              </a:rPr>
              <a:t>TOGETHER</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8522" r="11021"/>
          <a:stretch/>
        </p:blipFill>
        <p:spPr>
          <a:xfrm>
            <a:off x="6080760" y="964120"/>
            <a:ext cx="5143500" cy="4453700"/>
          </a:xfrm>
          <a:prstGeom prst="rect">
            <a:avLst/>
          </a:prstGeom>
          <a:ln w="76200">
            <a:solidFill>
              <a:schemeClr val="bg1"/>
            </a:solidFill>
          </a:ln>
          <a:scene3d>
            <a:camera prst="orthographicFront"/>
            <a:lightRig rig="threePt" dir="t"/>
          </a:scene3d>
          <a:sp3d>
            <a:bevelT w="114300" prst="artDeco"/>
          </a:sp3d>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2596" r="15358"/>
          <a:stretch/>
        </p:blipFill>
        <p:spPr>
          <a:xfrm>
            <a:off x="5627369" y="537210"/>
            <a:ext cx="6028479" cy="5829300"/>
          </a:xfrm>
          <a:prstGeom prst="rect">
            <a:avLst/>
          </a:prstGeom>
          <a:ln w="76200">
            <a:solidFill>
              <a:schemeClr val="bg1"/>
            </a:solidFill>
          </a:ln>
          <a:scene3d>
            <a:camera prst="orthographicFront"/>
            <a:lightRig rig="threePt" dir="t"/>
          </a:scene3d>
          <a:sp3d>
            <a:bevelT w="114300" prst="artDeco"/>
          </a:sp3d>
        </p:spPr>
      </p:pic>
    </p:spTree>
    <p:extLst>
      <p:ext uri="{BB962C8B-B14F-4D97-AF65-F5344CB8AC3E}">
        <p14:creationId xmlns:p14="http://schemas.microsoft.com/office/powerpoint/2010/main" val="20454814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37210"/>
            <a:ext cx="5897880" cy="5829300"/>
          </a:xfrm>
        </p:spPr>
        <p:txBody>
          <a:bodyPr>
            <a:normAutofit fontScale="92500" lnSpcReduction="10000"/>
          </a:bodyPr>
          <a:lstStyle/>
          <a:p>
            <a:pPr marL="0" indent="0" algn="ctr">
              <a:buNone/>
            </a:pPr>
            <a:r>
              <a:rPr lang="en-GB" sz="7200" b="1" dirty="0">
                <a:solidFill>
                  <a:schemeClr val="tx1">
                    <a:lumMod val="75000"/>
                    <a:lumOff val="25000"/>
                  </a:schemeClr>
                </a:solidFill>
                <a:latin typeface="Gill Sans MT" panose="020B0502020104020203" pitchFamily="34" charset="0"/>
              </a:rPr>
              <a:t>FOCUS</a:t>
            </a:r>
          </a:p>
          <a:p>
            <a:pPr marL="0" indent="0" algn="ctr">
              <a:buNone/>
            </a:pPr>
            <a:endParaRPr lang="en-GB" sz="7200" b="1" dirty="0">
              <a:solidFill>
                <a:schemeClr val="tx1">
                  <a:lumMod val="75000"/>
                  <a:lumOff val="25000"/>
                </a:schemeClr>
              </a:solidFill>
              <a:latin typeface="Gill Sans MT" panose="020B0502020104020203" pitchFamily="34" charset="0"/>
            </a:endParaRPr>
          </a:p>
          <a:p>
            <a:pPr marL="0" indent="0" algn="ctr">
              <a:buNone/>
            </a:pPr>
            <a:r>
              <a:rPr lang="en-GB" sz="7200" b="1" dirty="0">
                <a:solidFill>
                  <a:schemeClr val="tx1">
                    <a:lumMod val="75000"/>
                    <a:lumOff val="25000"/>
                  </a:schemeClr>
                </a:solidFill>
                <a:latin typeface="Gill Sans MT" panose="020B0502020104020203" pitchFamily="34" charset="0"/>
              </a:rPr>
              <a:t>TOGETHER</a:t>
            </a:r>
          </a:p>
          <a:p>
            <a:pPr marL="0" indent="0" algn="ctr">
              <a:buNone/>
            </a:pPr>
            <a:endParaRPr lang="en-GB" sz="7200" b="1" dirty="0">
              <a:solidFill>
                <a:schemeClr val="tx1">
                  <a:lumMod val="75000"/>
                  <a:lumOff val="25000"/>
                </a:schemeClr>
              </a:solidFill>
              <a:latin typeface="Gill Sans MT" panose="020B0502020104020203" pitchFamily="34" charset="0"/>
            </a:endParaRPr>
          </a:p>
          <a:p>
            <a:pPr marL="0" indent="0" algn="ctr">
              <a:buNone/>
            </a:pPr>
            <a:r>
              <a:rPr lang="en-GB" sz="7200" b="1" dirty="0">
                <a:solidFill>
                  <a:schemeClr val="tx1">
                    <a:lumMod val="75000"/>
                    <a:lumOff val="25000"/>
                  </a:schemeClr>
                </a:solidFill>
                <a:latin typeface="Gill Sans MT" panose="020B0502020104020203" pitchFamily="34" charset="0"/>
              </a:rPr>
              <a:t>10p mix up CHALLENGE</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413" r="5579"/>
          <a:stretch/>
        </p:blipFill>
        <p:spPr>
          <a:xfrm>
            <a:off x="6080760" y="1192720"/>
            <a:ext cx="5529834" cy="4042220"/>
          </a:xfrm>
          <a:prstGeom prst="rect">
            <a:avLst/>
          </a:prstGeom>
          <a:ln w="76200">
            <a:solidFill>
              <a:schemeClr val="bg1"/>
            </a:solidFill>
          </a:ln>
          <a:scene3d>
            <a:camera prst="orthographicFront"/>
            <a:lightRig rig="threePt" dir="t"/>
          </a:scene3d>
          <a:sp3d>
            <a:bevelT w="114300" prst="artDeco"/>
          </a:sp3d>
        </p:spPr>
      </p:pic>
    </p:spTree>
    <p:extLst>
      <p:ext uri="{BB962C8B-B14F-4D97-AF65-F5344CB8AC3E}">
        <p14:creationId xmlns:p14="http://schemas.microsoft.com/office/powerpoint/2010/main" val="2059108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49892" y="424559"/>
            <a:ext cx="6139543" cy="6139543"/>
          </a:xfrm>
        </p:spPr>
      </p:pic>
    </p:spTree>
    <p:extLst>
      <p:ext uri="{BB962C8B-B14F-4D97-AF65-F5344CB8AC3E}">
        <p14:creationId xmlns:p14="http://schemas.microsoft.com/office/powerpoint/2010/main" val="18185737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21525" y="677728"/>
            <a:ext cx="6194340" cy="6194340"/>
          </a:xfrm>
        </p:spPr>
      </p:pic>
      <p:sp>
        <p:nvSpPr>
          <p:cNvPr id="5" name="Rectangle 4"/>
          <p:cNvSpPr/>
          <p:nvPr/>
        </p:nvSpPr>
        <p:spPr>
          <a:xfrm>
            <a:off x="8046720" y="1561514"/>
            <a:ext cx="379828" cy="4923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7101840" y="735379"/>
            <a:ext cx="379828" cy="4923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213561" y="644204"/>
            <a:ext cx="379828" cy="4923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4337539" y="981563"/>
            <a:ext cx="379828" cy="4923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3556781" y="3106616"/>
            <a:ext cx="1057421" cy="6494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rot="2683499">
            <a:off x="3599126" y="4349835"/>
            <a:ext cx="2030152" cy="541262"/>
          </a:xfrm>
          <a:prstGeom prst="rect">
            <a:avLst/>
          </a:prstGeom>
          <a:noFill/>
        </p:spPr>
        <p:txBody>
          <a:bodyPr wrap="square" rtlCol="0">
            <a:spAutoFit/>
          </a:bodyPr>
          <a:lstStyle/>
          <a:p>
            <a:r>
              <a:rPr lang="en-GB" sz="2800" dirty="0"/>
              <a:t>PAST</a:t>
            </a:r>
          </a:p>
        </p:txBody>
      </p:sp>
      <p:sp>
        <p:nvSpPr>
          <p:cNvPr id="11" name="TextBox 10"/>
          <p:cNvSpPr txBox="1"/>
          <p:nvPr/>
        </p:nvSpPr>
        <p:spPr>
          <a:xfrm rot="4432136">
            <a:off x="4175491" y="2375090"/>
            <a:ext cx="2030152" cy="541262"/>
          </a:xfrm>
          <a:prstGeom prst="rect">
            <a:avLst/>
          </a:prstGeom>
          <a:noFill/>
        </p:spPr>
        <p:txBody>
          <a:bodyPr wrap="square" rtlCol="0">
            <a:spAutoFit/>
          </a:bodyPr>
          <a:lstStyle/>
          <a:p>
            <a:r>
              <a:rPr lang="en-GB" sz="2800" dirty="0"/>
              <a:t>PRAYER</a:t>
            </a:r>
          </a:p>
        </p:txBody>
      </p:sp>
      <p:sp>
        <p:nvSpPr>
          <p:cNvPr id="12" name="TextBox 11"/>
          <p:cNvSpPr txBox="1"/>
          <p:nvPr/>
        </p:nvSpPr>
        <p:spPr>
          <a:xfrm rot="5014645">
            <a:off x="4983975" y="1781214"/>
            <a:ext cx="2030152" cy="541262"/>
          </a:xfrm>
          <a:prstGeom prst="rect">
            <a:avLst/>
          </a:prstGeom>
          <a:noFill/>
        </p:spPr>
        <p:txBody>
          <a:bodyPr wrap="square" rtlCol="0">
            <a:spAutoFit/>
          </a:bodyPr>
          <a:lstStyle/>
          <a:p>
            <a:r>
              <a:rPr lang="en-GB" sz="2800" dirty="0"/>
              <a:t>PRIORITY</a:t>
            </a:r>
          </a:p>
        </p:txBody>
      </p:sp>
      <p:sp>
        <p:nvSpPr>
          <p:cNvPr id="13" name="TextBox 12"/>
          <p:cNvSpPr txBox="1"/>
          <p:nvPr/>
        </p:nvSpPr>
        <p:spPr>
          <a:xfrm rot="5400000">
            <a:off x="5800000" y="1933847"/>
            <a:ext cx="2030152" cy="541262"/>
          </a:xfrm>
          <a:prstGeom prst="rect">
            <a:avLst/>
          </a:prstGeom>
          <a:noFill/>
        </p:spPr>
        <p:txBody>
          <a:bodyPr wrap="square" rtlCol="0">
            <a:spAutoFit/>
          </a:bodyPr>
          <a:lstStyle/>
          <a:p>
            <a:r>
              <a:rPr lang="en-GB" sz="2800" dirty="0"/>
              <a:t>PASSION</a:t>
            </a:r>
          </a:p>
        </p:txBody>
      </p:sp>
      <p:sp>
        <p:nvSpPr>
          <p:cNvPr id="14" name="TextBox 13"/>
          <p:cNvSpPr txBox="1"/>
          <p:nvPr/>
        </p:nvSpPr>
        <p:spPr>
          <a:xfrm rot="5728991">
            <a:off x="6610476" y="2703586"/>
            <a:ext cx="2123812" cy="523220"/>
          </a:xfrm>
          <a:prstGeom prst="rect">
            <a:avLst/>
          </a:prstGeom>
          <a:noFill/>
        </p:spPr>
        <p:txBody>
          <a:bodyPr wrap="square" rtlCol="0">
            <a:spAutoFit/>
          </a:bodyPr>
          <a:lstStyle/>
          <a:p>
            <a:r>
              <a:rPr lang="en-GB" sz="2800" dirty="0"/>
              <a:t>PERSISTENCE</a:t>
            </a:r>
          </a:p>
        </p:txBody>
      </p:sp>
    </p:spTree>
    <p:extLst>
      <p:ext uri="{BB962C8B-B14F-4D97-AF65-F5344CB8AC3E}">
        <p14:creationId xmlns:p14="http://schemas.microsoft.com/office/powerpoint/2010/main" val="2510337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79044" y="-877201"/>
            <a:ext cx="7939639" cy="10586185"/>
          </a:xfrm>
        </p:spPr>
      </p:pic>
      <p:sp>
        <p:nvSpPr>
          <p:cNvPr id="5" name="TextBox 4"/>
          <p:cNvSpPr txBox="1"/>
          <p:nvPr/>
        </p:nvSpPr>
        <p:spPr>
          <a:xfrm rot="19503374">
            <a:off x="7415866" y="3745987"/>
            <a:ext cx="2125980" cy="523220"/>
          </a:xfrm>
          <a:prstGeom prst="rect">
            <a:avLst/>
          </a:prstGeom>
          <a:noFill/>
        </p:spPr>
        <p:txBody>
          <a:bodyPr wrap="square" rtlCol="0">
            <a:spAutoFit/>
          </a:bodyPr>
          <a:lstStyle/>
          <a:p>
            <a:r>
              <a:rPr lang="en-GB" sz="2800" dirty="0"/>
              <a:t>POSITIVE</a:t>
            </a:r>
          </a:p>
        </p:txBody>
      </p:sp>
      <p:sp>
        <p:nvSpPr>
          <p:cNvPr id="6" name="TextBox 5"/>
          <p:cNvSpPr txBox="1"/>
          <p:nvPr/>
        </p:nvSpPr>
        <p:spPr>
          <a:xfrm rot="5607503">
            <a:off x="5619101" y="1816590"/>
            <a:ext cx="2125980" cy="523220"/>
          </a:xfrm>
          <a:prstGeom prst="rect">
            <a:avLst/>
          </a:prstGeom>
          <a:noFill/>
        </p:spPr>
        <p:txBody>
          <a:bodyPr wrap="square" rtlCol="0">
            <a:spAutoFit/>
          </a:bodyPr>
          <a:lstStyle/>
          <a:p>
            <a:r>
              <a:rPr lang="en-GB" sz="2800" dirty="0"/>
              <a:t>PROACTIVE</a:t>
            </a:r>
          </a:p>
        </p:txBody>
      </p:sp>
      <p:sp>
        <p:nvSpPr>
          <p:cNvPr id="7" name="TextBox 6"/>
          <p:cNvSpPr txBox="1"/>
          <p:nvPr/>
        </p:nvSpPr>
        <p:spPr>
          <a:xfrm rot="4296508">
            <a:off x="4744179" y="1536629"/>
            <a:ext cx="1535421" cy="523220"/>
          </a:xfrm>
          <a:prstGeom prst="rect">
            <a:avLst/>
          </a:prstGeom>
          <a:noFill/>
        </p:spPr>
        <p:txBody>
          <a:bodyPr wrap="square" rtlCol="0">
            <a:spAutoFit/>
          </a:bodyPr>
          <a:lstStyle/>
          <a:p>
            <a:r>
              <a:rPr lang="en-GB" sz="2800" dirty="0"/>
              <a:t>PROTECT</a:t>
            </a:r>
          </a:p>
        </p:txBody>
      </p:sp>
      <p:sp>
        <p:nvSpPr>
          <p:cNvPr id="8" name="TextBox 7"/>
          <p:cNvSpPr txBox="1"/>
          <p:nvPr/>
        </p:nvSpPr>
        <p:spPr>
          <a:xfrm rot="3957603">
            <a:off x="3719004" y="1922492"/>
            <a:ext cx="1535421" cy="523220"/>
          </a:xfrm>
          <a:prstGeom prst="rect">
            <a:avLst/>
          </a:prstGeom>
          <a:noFill/>
        </p:spPr>
        <p:txBody>
          <a:bodyPr wrap="square" rtlCol="0">
            <a:spAutoFit/>
          </a:bodyPr>
          <a:lstStyle/>
          <a:p>
            <a:r>
              <a:rPr lang="en-GB" sz="2800" dirty="0"/>
              <a:t>PARENT</a:t>
            </a:r>
          </a:p>
        </p:txBody>
      </p:sp>
      <p:sp>
        <p:nvSpPr>
          <p:cNvPr id="9" name="TextBox 8"/>
          <p:cNvSpPr txBox="1"/>
          <p:nvPr/>
        </p:nvSpPr>
        <p:spPr>
          <a:xfrm rot="2549296">
            <a:off x="2943410" y="3301009"/>
            <a:ext cx="1955341" cy="523220"/>
          </a:xfrm>
          <a:prstGeom prst="rect">
            <a:avLst/>
          </a:prstGeom>
          <a:noFill/>
        </p:spPr>
        <p:txBody>
          <a:bodyPr wrap="square" rtlCol="0">
            <a:spAutoFit/>
          </a:bodyPr>
          <a:lstStyle/>
          <a:p>
            <a:r>
              <a:rPr lang="en-GB" sz="2800" dirty="0"/>
              <a:t>PREPARED</a:t>
            </a:r>
          </a:p>
        </p:txBody>
      </p:sp>
    </p:spTree>
    <p:extLst>
      <p:ext uri="{BB962C8B-B14F-4D97-AF65-F5344CB8AC3E}">
        <p14:creationId xmlns:p14="http://schemas.microsoft.com/office/powerpoint/2010/main" val="235766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55320" y="537210"/>
            <a:ext cx="4488180" cy="3913823"/>
          </a:xfrm>
        </p:spPr>
        <p:txBody>
          <a:bodyPr>
            <a:normAutofit/>
          </a:bodyPr>
          <a:lstStyle/>
          <a:p>
            <a:pPr marL="0" indent="0" algn="ctr">
              <a:buNone/>
            </a:pPr>
            <a:r>
              <a:rPr lang="en-GB" sz="7200" b="1" dirty="0">
                <a:solidFill>
                  <a:schemeClr val="tx1">
                    <a:lumMod val="75000"/>
                    <a:lumOff val="25000"/>
                  </a:schemeClr>
                </a:solidFill>
                <a:latin typeface="Gill Sans MT" panose="020B0502020104020203" pitchFamily="34" charset="0"/>
              </a:rPr>
              <a:t>FOCUS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7370" y="537210"/>
            <a:ext cx="5829300" cy="5829300"/>
          </a:xfrm>
          <a:prstGeom prst="rect">
            <a:avLst/>
          </a:prstGeom>
          <a:ln w="76200">
            <a:solidFill>
              <a:schemeClr val="bg1"/>
            </a:solidFill>
          </a:ln>
          <a:scene3d>
            <a:camera prst="orthographicFront"/>
            <a:lightRig rig="threePt" dir="t"/>
          </a:scene3d>
          <a:sp3d>
            <a:bevelT w="114300" prst="artDeco"/>
          </a:sp3d>
        </p:spPr>
      </p:pic>
    </p:spTree>
    <p:extLst>
      <p:ext uri="{BB962C8B-B14F-4D97-AF65-F5344CB8AC3E}">
        <p14:creationId xmlns:p14="http://schemas.microsoft.com/office/powerpoint/2010/main" val="13581757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537210"/>
            <a:ext cx="5627369" cy="3913823"/>
          </a:xfrm>
        </p:spPr>
        <p:txBody>
          <a:bodyPr>
            <a:normAutofit/>
          </a:bodyPr>
          <a:lstStyle/>
          <a:p>
            <a:pPr marL="0" indent="0" algn="ctr">
              <a:buNone/>
            </a:pPr>
            <a:r>
              <a:rPr lang="en-GB" sz="7200" b="1" dirty="0">
                <a:solidFill>
                  <a:schemeClr val="tx1">
                    <a:lumMod val="75000"/>
                    <a:lumOff val="25000"/>
                  </a:schemeClr>
                </a:solidFill>
                <a:latin typeface="Gill Sans MT" panose="020B0502020104020203" pitchFamily="34" charset="0"/>
              </a:rPr>
              <a:t>FOCUS</a:t>
            </a:r>
          </a:p>
          <a:p>
            <a:pPr marL="0" indent="0" algn="ctr">
              <a:buNone/>
            </a:pPr>
            <a:endParaRPr lang="en-GB" sz="7200" b="1" dirty="0">
              <a:solidFill>
                <a:schemeClr val="tx1">
                  <a:lumMod val="75000"/>
                  <a:lumOff val="25000"/>
                </a:schemeClr>
              </a:solidFill>
              <a:latin typeface="Gill Sans MT" panose="020B0502020104020203" pitchFamily="34" charset="0"/>
            </a:endParaRPr>
          </a:p>
          <a:p>
            <a:pPr marL="0" indent="0" algn="ctr">
              <a:buNone/>
            </a:pPr>
            <a:r>
              <a:rPr lang="en-GB" sz="7200" b="1" dirty="0">
                <a:solidFill>
                  <a:schemeClr val="tx1">
                    <a:lumMod val="75000"/>
                    <a:lumOff val="25000"/>
                  </a:schemeClr>
                </a:solidFill>
                <a:latin typeface="Gill Sans MT" panose="020B0502020104020203" pitchFamily="34" charset="0"/>
              </a:rPr>
              <a:t>TOGETHER</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8522" r="11021"/>
          <a:stretch/>
        </p:blipFill>
        <p:spPr>
          <a:xfrm>
            <a:off x="6080760" y="964120"/>
            <a:ext cx="5143500" cy="4453700"/>
          </a:xfrm>
          <a:prstGeom prst="rect">
            <a:avLst/>
          </a:prstGeom>
          <a:ln w="76200">
            <a:solidFill>
              <a:schemeClr val="bg1"/>
            </a:solidFill>
          </a:ln>
          <a:scene3d>
            <a:camera prst="orthographicFront"/>
            <a:lightRig rig="threePt" dir="t"/>
          </a:scene3d>
          <a:sp3d>
            <a:bevelT w="114300" prst="artDeco"/>
          </a:sp3d>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2596" r="15358"/>
          <a:stretch/>
        </p:blipFill>
        <p:spPr>
          <a:xfrm>
            <a:off x="5627369" y="537210"/>
            <a:ext cx="6028479" cy="5829300"/>
          </a:xfrm>
          <a:prstGeom prst="rect">
            <a:avLst/>
          </a:prstGeom>
          <a:ln w="76200">
            <a:solidFill>
              <a:schemeClr val="bg1"/>
            </a:solidFill>
          </a:ln>
          <a:scene3d>
            <a:camera prst="orthographicFront"/>
            <a:lightRig rig="threePt" dir="t"/>
          </a:scene3d>
          <a:sp3d>
            <a:bevelT w="114300" prst="artDeco"/>
          </a:sp3d>
        </p:spPr>
      </p:pic>
    </p:spTree>
    <p:extLst>
      <p:ext uri="{BB962C8B-B14F-4D97-AF65-F5344CB8AC3E}">
        <p14:creationId xmlns:p14="http://schemas.microsoft.com/office/powerpoint/2010/main" val="7046359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37210"/>
            <a:ext cx="5897880" cy="5829300"/>
          </a:xfrm>
        </p:spPr>
        <p:txBody>
          <a:bodyPr>
            <a:normAutofit fontScale="92500" lnSpcReduction="10000"/>
          </a:bodyPr>
          <a:lstStyle/>
          <a:p>
            <a:pPr marL="0" indent="0" algn="ctr">
              <a:buNone/>
            </a:pPr>
            <a:r>
              <a:rPr lang="en-GB" sz="7200" b="1" dirty="0">
                <a:solidFill>
                  <a:schemeClr val="tx1">
                    <a:lumMod val="75000"/>
                    <a:lumOff val="25000"/>
                  </a:schemeClr>
                </a:solidFill>
                <a:latin typeface="Gill Sans MT" panose="020B0502020104020203" pitchFamily="34" charset="0"/>
              </a:rPr>
              <a:t>FOCUS</a:t>
            </a:r>
          </a:p>
          <a:p>
            <a:pPr marL="0" indent="0" algn="ctr">
              <a:buNone/>
            </a:pPr>
            <a:endParaRPr lang="en-GB" sz="7200" b="1" dirty="0">
              <a:solidFill>
                <a:schemeClr val="tx1">
                  <a:lumMod val="75000"/>
                  <a:lumOff val="25000"/>
                </a:schemeClr>
              </a:solidFill>
              <a:latin typeface="Gill Sans MT" panose="020B0502020104020203" pitchFamily="34" charset="0"/>
            </a:endParaRPr>
          </a:p>
          <a:p>
            <a:pPr marL="0" indent="0" algn="ctr">
              <a:buNone/>
            </a:pPr>
            <a:r>
              <a:rPr lang="en-GB" sz="7200" b="1" dirty="0">
                <a:solidFill>
                  <a:schemeClr val="tx1">
                    <a:lumMod val="75000"/>
                    <a:lumOff val="25000"/>
                  </a:schemeClr>
                </a:solidFill>
                <a:latin typeface="Gill Sans MT" panose="020B0502020104020203" pitchFamily="34" charset="0"/>
              </a:rPr>
              <a:t>TOGETHER</a:t>
            </a:r>
          </a:p>
          <a:p>
            <a:pPr marL="0" indent="0" algn="ctr">
              <a:buNone/>
            </a:pPr>
            <a:endParaRPr lang="en-GB" sz="7200" b="1" dirty="0">
              <a:solidFill>
                <a:schemeClr val="tx1">
                  <a:lumMod val="75000"/>
                  <a:lumOff val="25000"/>
                </a:schemeClr>
              </a:solidFill>
              <a:latin typeface="Gill Sans MT" panose="020B0502020104020203" pitchFamily="34" charset="0"/>
            </a:endParaRPr>
          </a:p>
          <a:p>
            <a:pPr marL="0" indent="0" algn="ctr">
              <a:buNone/>
            </a:pPr>
            <a:r>
              <a:rPr lang="en-GB" sz="7200" b="1" dirty="0">
                <a:solidFill>
                  <a:schemeClr val="tx1">
                    <a:lumMod val="75000"/>
                    <a:lumOff val="25000"/>
                  </a:schemeClr>
                </a:solidFill>
                <a:latin typeface="Gill Sans MT" panose="020B0502020104020203" pitchFamily="34" charset="0"/>
              </a:rPr>
              <a:t>10p mix up CHALLENGE</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413" r="5579"/>
          <a:stretch/>
        </p:blipFill>
        <p:spPr>
          <a:xfrm>
            <a:off x="6080760" y="1192720"/>
            <a:ext cx="5529834" cy="4042220"/>
          </a:xfrm>
          <a:prstGeom prst="rect">
            <a:avLst/>
          </a:prstGeom>
          <a:ln w="76200">
            <a:solidFill>
              <a:schemeClr val="bg1"/>
            </a:solidFill>
          </a:ln>
          <a:scene3d>
            <a:camera prst="orthographicFront"/>
            <a:lightRig rig="threePt" dir="t"/>
          </a:scene3d>
          <a:sp3d>
            <a:bevelT w="114300" prst="artDeco"/>
          </a:sp3d>
        </p:spPr>
      </p:pic>
    </p:spTree>
    <p:extLst>
      <p:ext uri="{BB962C8B-B14F-4D97-AF65-F5344CB8AC3E}">
        <p14:creationId xmlns:p14="http://schemas.microsoft.com/office/powerpoint/2010/main" val="24201833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5" name="Content Placeholder 4"/>
          <p:cNvSpPr>
            <a:spLocks noGrp="1"/>
          </p:cNvSpPr>
          <p:nvPr>
            <p:ph idx="1"/>
          </p:nvPr>
        </p:nvSpPr>
        <p:spPr/>
        <p:txBody>
          <a:bodyPr/>
          <a:lstStyle/>
          <a:p>
            <a:endParaRPr lang="en-GB"/>
          </a:p>
        </p:txBody>
      </p:sp>
    </p:spTree>
    <p:extLst>
      <p:ext uri="{BB962C8B-B14F-4D97-AF65-F5344CB8AC3E}">
        <p14:creationId xmlns:p14="http://schemas.microsoft.com/office/powerpoint/2010/main" val="325512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07567" y="1027906"/>
            <a:ext cx="6176866" cy="4632650"/>
          </a:xfrm>
        </p:spPr>
      </p:pic>
    </p:spTree>
    <p:extLst>
      <p:ext uri="{BB962C8B-B14F-4D97-AF65-F5344CB8AC3E}">
        <p14:creationId xmlns:p14="http://schemas.microsoft.com/office/powerpoint/2010/main" val="2550481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32810" y="1045029"/>
            <a:ext cx="6842579" cy="5131934"/>
          </a:xfrm>
        </p:spPr>
      </p:pic>
    </p:spTree>
    <p:extLst>
      <p:ext uri="{BB962C8B-B14F-4D97-AF65-F5344CB8AC3E}">
        <p14:creationId xmlns:p14="http://schemas.microsoft.com/office/powerpoint/2010/main" val="1604147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52431" y="1474231"/>
            <a:ext cx="8287138" cy="4218362"/>
          </a:xfrm>
        </p:spPr>
      </p:pic>
    </p:spTree>
    <p:extLst>
      <p:ext uri="{BB962C8B-B14F-4D97-AF65-F5344CB8AC3E}">
        <p14:creationId xmlns:p14="http://schemas.microsoft.com/office/powerpoint/2010/main" val="3398403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63282" y="917007"/>
            <a:ext cx="7352522" cy="5524896"/>
          </a:xfrm>
        </p:spPr>
      </p:pic>
    </p:spTree>
    <p:extLst>
      <p:ext uri="{BB962C8B-B14F-4D97-AF65-F5344CB8AC3E}">
        <p14:creationId xmlns:p14="http://schemas.microsoft.com/office/powerpoint/2010/main" val="2514223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87689" y="1027906"/>
            <a:ext cx="7016621" cy="5262465"/>
          </a:xfrm>
        </p:spPr>
      </p:pic>
    </p:spTree>
    <p:extLst>
      <p:ext uri="{BB962C8B-B14F-4D97-AF65-F5344CB8AC3E}">
        <p14:creationId xmlns:p14="http://schemas.microsoft.com/office/powerpoint/2010/main" val="5646719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TM03457510[[fn=Savon]]</Template>
  <TotalTime>277</TotalTime>
  <Words>312</Words>
  <Application>Microsoft Office PowerPoint</Application>
  <PresentationFormat>Widescreen</PresentationFormat>
  <Paragraphs>58</Paragraphs>
  <Slides>45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Calibri</vt:lpstr>
      <vt:lpstr>Calibri Light</vt:lpstr>
      <vt:lpstr>Gill Sans MT</vt:lpstr>
      <vt:lpstr>Gill Sans Ultra Bold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32,458</vt:lpstr>
      <vt:lpstr>PowerPoint Presentation</vt:lpstr>
      <vt:lpstr>PowerPoint Presentation</vt:lpstr>
      <vt:lpstr>PowerPoint Presentation</vt:lpstr>
      <vt:lpstr>85%   would like to get married</vt:lpstr>
      <vt:lpstr>10 years ago 46%   intend to live with someone before marriage 78% last year</vt:lpstr>
      <vt:lpstr>13%   are sexually active</vt:lpstr>
      <vt:lpstr>25%  waiting for marriage  30% don’t know</vt:lpstr>
      <vt:lpstr>29% of males access pornography daily,  27% weekly</vt:lpstr>
      <vt:lpstr>PowerPoint Presentation</vt:lpstr>
      <vt:lpstr>PowerPoint Presentation</vt:lpstr>
      <vt:lpstr>PowerPoint Presentation</vt:lpstr>
      <vt:lpstr>PowerPoint Presentation</vt:lpstr>
      <vt:lpstr>PowerPoint Presentation</vt:lpstr>
      <vt:lpstr>How would a Jesus looking church respond?</vt:lpstr>
      <vt:lpstr>David and Goliath  1 Samuel 17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Love for Life</dc:creator>
  <cp:lastModifiedBy>Mark Bailey</cp:lastModifiedBy>
  <cp:revision>21</cp:revision>
  <dcterms:created xsi:type="dcterms:W3CDTF">2017-02-03T15:37:17Z</dcterms:created>
  <dcterms:modified xsi:type="dcterms:W3CDTF">2017-02-12T17:11:49Z</dcterms:modified>
</cp:coreProperties>
</file>