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22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6544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palm sun.001.jpeg" descr="palm sun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palm sun.010.jpeg" descr="palm sun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palm sun.011.jpeg" descr="palm sun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palm sun.012.jpeg" descr="palm sun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palm sun.002.jpeg" descr="palm sun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alm sun.003.jpeg" descr="palm sun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palm sun.004.jpeg" descr="palm sun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palm sun.005.jpeg" descr="palm sun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palm sun.006.jpeg" descr="palm sun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palm sun.007.jpeg" descr="palm sun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palm sun.008.jpeg" descr="palm sun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Body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palm sun.009.jpeg" descr="palm sun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</cp:revision>
  <dcterms:modified xsi:type="dcterms:W3CDTF">2017-04-08T21:16:35Z</dcterms:modified>
</cp:coreProperties>
</file>