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59" r:id="rId5"/>
    <p:sldId id="258" r:id="rId6"/>
    <p:sldId id="257" r:id="rId7"/>
    <p:sldId id="273" r:id="rId8"/>
    <p:sldId id="271" r:id="rId9"/>
    <p:sldId id="276" r:id="rId10"/>
    <p:sldId id="275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2" r:id="rId19"/>
    <p:sldId id="26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04B9-113F-4C3F-A1BC-CC47187F628B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5E4E-DA73-4B2E-A29A-B266576F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04B9-113F-4C3F-A1BC-CC47187F628B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5E4E-DA73-4B2E-A29A-B266576F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5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04B9-113F-4C3F-A1BC-CC47187F628B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5E4E-DA73-4B2E-A29A-B266576F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43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04B9-113F-4C3F-A1BC-CC47187F628B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5E4E-DA73-4B2E-A29A-B266576F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78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04B9-113F-4C3F-A1BC-CC47187F628B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5E4E-DA73-4B2E-A29A-B266576F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8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04B9-113F-4C3F-A1BC-CC47187F628B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5E4E-DA73-4B2E-A29A-B266576F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3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04B9-113F-4C3F-A1BC-CC47187F628B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5E4E-DA73-4B2E-A29A-B266576F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83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04B9-113F-4C3F-A1BC-CC47187F628B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5E4E-DA73-4B2E-A29A-B266576F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1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04B9-113F-4C3F-A1BC-CC47187F628B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5E4E-DA73-4B2E-A29A-B266576F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8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04B9-113F-4C3F-A1BC-CC47187F628B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5E4E-DA73-4B2E-A29A-B266576F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1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04B9-113F-4C3F-A1BC-CC47187F628B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5E4E-DA73-4B2E-A29A-B266576F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9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04B9-113F-4C3F-A1BC-CC47187F628B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5E4E-DA73-4B2E-A29A-B266576F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5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Think of something </a:t>
            </a:r>
          </a:p>
          <a:p>
            <a:pPr algn="ctr"/>
            <a:r>
              <a:rPr lang="en-GB" sz="4400" dirty="0" smtClean="0"/>
              <a:t>that is so precious to you… </a:t>
            </a:r>
          </a:p>
          <a:p>
            <a:pPr algn="ctr"/>
            <a:r>
              <a:rPr lang="en-GB" sz="4400" dirty="0" smtClean="0"/>
              <a:t>Something irreplaceable or priceless. </a:t>
            </a:r>
          </a:p>
          <a:p>
            <a:pPr algn="ctr"/>
            <a:r>
              <a:rPr lang="en-GB" sz="4400" dirty="0" smtClean="0"/>
              <a:t>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549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499"/>
            <a:ext cx="5288280" cy="65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8212"/>
            <a:ext cx="5410200" cy="6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521396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51" y="0"/>
            <a:ext cx="543638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018"/>
            <a:ext cx="7430214" cy="64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30480"/>
            <a:ext cx="754284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17904"/>
            <a:ext cx="5714999" cy="63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6" y="152400"/>
            <a:ext cx="6968154" cy="605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6643"/>
            <a:ext cx="5295899" cy="67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Would you give it to </a:t>
            </a:r>
          </a:p>
          <a:p>
            <a:pPr algn="ctr"/>
            <a:r>
              <a:rPr lang="en-GB" sz="4400" dirty="0"/>
              <a:t>a</a:t>
            </a:r>
            <a:r>
              <a:rPr lang="en-GB" sz="4400" dirty="0" smtClean="0"/>
              <a:t> friend to look after for you?</a:t>
            </a:r>
          </a:p>
          <a:p>
            <a:pPr algn="ctr"/>
            <a:endParaRPr lang="en-GB" sz="4400" dirty="0" smtClean="0"/>
          </a:p>
          <a:p>
            <a:pPr algn="ctr"/>
            <a:r>
              <a:rPr lang="en-GB" sz="4400" dirty="0" smtClean="0"/>
              <a:t>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7480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399" y="-89836"/>
            <a:ext cx="12337278" cy="69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440" y="-2590800"/>
            <a:ext cx="9982200" cy="99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057" y="-30480"/>
            <a:ext cx="10537057" cy="70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When we think of making</a:t>
            </a:r>
          </a:p>
          <a:p>
            <a:pPr algn="ctr"/>
            <a:r>
              <a:rPr lang="en-GB" sz="4000" dirty="0"/>
              <a:t>d</a:t>
            </a:r>
            <a:r>
              <a:rPr lang="en-GB" sz="4000" dirty="0" smtClean="0"/>
              <a:t>isciples of Jesus Christ,</a:t>
            </a:r>
          </a:p>
          <a:p>
            <a:pPr algn="ctr"/>
            <a:r>
              <a:rPr lang="en-GB" sz="4000" dirty="0" smtClean="0"/>
              <a:t>who do we look to</a:t>
            </a:r>
          </a:p>
          <a:p>
            <a:pPr algn="ctr"/>
            <a:r>
              <a:rPr lang="en-GB" sz="4000" dirty="0"/>
              <a:t>t</a:t>
            </a:r>
            <a:r>
              <a:rPr lang="en-GB" sz="4000" dirty="0" smtClean="0"/>
              <a:t>o do that job?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905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"/>
            <a:ext cx="9144000" cy="6888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84">
            <a:off x="1656854" y="1461930"/>
            <a:ext cx="5127456" cy="415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4876800"/>
            <a:ext cx="2743200" cy="56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6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50</Words>
  <Application>Microsoft Office PowerPoint</Application>
  <PresentationFormat>On-screen Show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Martin</dc:creator>
  <cp:lastModifiedBy>Paul Martin</cp:lastModifiedBy>
  <cp:revision>14</cp:revision>
  <dcterms:created xsi:type="dcterms:W3CDTF">2017-05-17T14:40:27Z</dcterms:created>
  <dcterms:modified xsi:type="dcterms:W3CDTF">2017-05-19T09:12:37Z</dcterms:modified>
</cp:coreProperties>
</file>