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3C0FC">
              <a:alpha val="26000"/>
            </a:srgbClr>
          </a:solidFill>
        </a:fill>
      </a:tcStyle>
    </a:band2H>
    <a:firstCol>
      <a:tcTxStyle b="off" i="off">
        <a:fontRef idx="minor">
          <a:srgbClr val="FFFFFF"/>
        </a:fontRef>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hueOff val="-136794"/>
              <a:satOff val="-2150"/>
              <a:lumOff val="15693"/>
            </a:schemeClr>
          </a:solidFill>
        </a:fill>
      </a:tcStyle>
    </a:firstCol>
    <a:la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lastRow>
    <a:firstRow>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Row>
  </a:tblStyle>
  <a:tblStyle styleId="{C7B018BB-80A7-4F77-B60F-C8B233D01FF8}" styleName="">
    <a:tblBg/>
    <a:wholeTbl>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8EA5CB">
              <a:alpha val="25000"/>
            </a:srgbClr>
          </a:solidFill>
        </a:fill>
      </a:tcStyle>
    </a:band2H>
    <a:firstCol>
      <a:tcTxStyle b="off" i="off">
        <a:fontRef idx="minor">
          <a:srgbClr val="FFFFFF"/>
        </a:fontRef>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solidFill>
            <a:srgbClr val="53585F"/>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929292"/>
              </a:solidFill>
              <a:prstDash val="solid"/>
              <a:miter lim="400000"/>
            </a:ln>
          </a:insideH>
          <a:insideV>
            <a:ln w="12700" cap="flat">
              <a:noFill/>
              <a:miter lim="400000"/>
            </a:ln>
          </a:insideV>
        </a:tcBdr>
        <a:fill>
          <a:solidFill>
            <a:srgbClr val="004CB9"/>
          </a:solidFill>
        </a:fill>
      </a:tcStyle>
    </a:firstRow>
  </a:tblStyle>
  <a:tblStyle styleId="{EEE7283C-3CF3-47DC-8721-378D4A62B228}" styleName="">
    <a:tblBg/>
    <a:wholeTbl>
      <a:tcTxStyle b="off" i="off">
        <a:fontRef idx="minor">
          <a:srgbClr val="FFFFFF"/>
        </a:fontRef>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chemeClr val="accent3">
              <a:alpha val="35000"/>
            </a:scheme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CBCBCB"/>
              </a:solidFill>
              <a:prstDash val="solid"/>
              <a:miter lim="400000"/>
            </a:ln>
          </a:insideV>
        </a:tcBdr>
        <a:fill>
          <a:solidFill>
            <a:srgbClr val="2D7132"/>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25400" cap="flat">
              <a:solidFill>
                <a:srgbClr val="CBCBCB"/>
              </a:solidFill>
              <a:prstDash val="solid"/>
              <a:miter lim="400000"/>
            </a:ln>
          </a:insideH>
          <a:insideV>
            <a:ln w="12700" cap="flat">
              <a:noFill/>
              <a:miter lim="400000"/>
            </a:ln>
          </a:insideV>
        </a:tcBdr>
        <a:fill>
          <a:solidFill>
            <a:schemeClr val="accent3"/>
          </a:solidFill>
        </a:fill>
      </a:tcStyle>
    </a:firstRow>
  </a:tblStyle>
  <a:tblStyle styleId="{CF821DB8-F4EB-4A41-A1BA-3FCAFE7338EE}" styleName="">
    <a:tblBg/>
    <a:wholeTbl>
      <a:tcTxStyle b="off" i="off">
        <a:fontRef idx="minor">
          <a:srgbClr val="FFFFFF"/>
        </a:fontRef>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BF630E"/>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9B4407"/>
          </a:solidFill>
        </a:fill>
      </a:tcStyle>
    </a:firstRow>
  </a:tblStyle>
  <a:tblStyle styleId="{33BA23B1-9221-436E-865A-0063620EA4FD}" styleName="">
    <a:tblBg/>
    <a:wholeTbl>
      <a:tcTxStyle b="off" i="off">
        <a:fontRef idx="minor">
          <a:srgbClr val="FFFFFF"/>
        </a:fontRef>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97A7C">
              <a:alpha val="30000"/>
            </a:srgbClr>
          </a:solidFill>
        </a:fill>
      </a:tcStyle>
    </a:band2H>
    <a:firstCol>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25400" cap="flat">
              <a:solidFill>
                <a:srgbClr val="D6D7D6"/>
              </a:solidFill>
              <a:prstDash val="solid"/>
              <a:miter lim="400000"/>
            </a:ln>
          </a:insideV>
        </a:tcBdr>
        <a:fill>
          <a:solidFill>
            <a:srgbClr val="1F2428"/>
          </a:solidFill>
        </a:fill>
      </a:tcStyle>
    </a:firstCol>
    <a:la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lastRow>
    <a:firstRow>
      <a:tcTxStyle b="off"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D6D7D6"/>
              </a:solidFill>
              <a:prstDash val="solid"/>
              <a:miter lim="400000"/>
            </a:ln>
          </a:insideH>
          <a:insideV>
            <a:ln w="12700" cap="flat">
              <a:noFill/>
              <a:miter lim="400000"/>
            </a:ln>
          </a:insideV>
        </a:tcBdr>
        <a:fill>
          <a:solidFill>
            <a:srgbClr val="484B4C"/>
          </a:solidFill>
        </a:fill>
      </a:tcStyle>
    </a:firstRow>
  </a:tblStyle>
  <a:tblStyle styleId="{2708684C-4D16-4618-839F-0558EEFCDFE6}" styleName="">
    <a:tblBg/>
    <a:wholeTbl>
      <a:tcTxStyle b="off" i="off">
        <a:fontRef idx="minor">
          <a:srgbClr val="FFFFFF"/>
        </a:fontRef>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97A7C">
              <a:alpha val="30000"/>
            </a:srgbClr>
          </a:solidFill>
        </a:fill>
      </a:tcStyle>
    </a:band2H>
    <a:firstCol>
      <a:tcTxStyle b="on" i="off">
        <a:font>
          <a:latin typeface="Helvetica"/>
          <a:ea typeface="Helvetica"/>
          <a:cs typeface="Helvetica"/>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a:ea typeface="Helvetica"/>
          <a:cs typeface="Helvetica"/>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p:nvPr>
            <p:ph type="title"/>
          </p:nvPr>
        </p:nvSpPr>
        <p:spPr>
          <a:xfrm>
            <a:off x="1270000" y="1638300"/>
            <a:ext cx="10464800" cy="3302000"/>
          </a:xfrm>
          <a:prstGeom prst="rect">
            <a:avLst/>
          </a:prstGeom>
        </p:spPr>
        <p:txBody>
          <a:bodyPr anchor="b"/>
          <a:lstStyle/>
          <a:p>
            <a:pPr/>
            <a:r>
              <a:t>Title Text</a:t>
            </a:r>
          </a:p>
        </p:txBody>
      </p:sp>
      <p:sp>
        <p:nvSpPr>
          <p:cNvPr id="12" name="Body Level One…"/>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lvl1pPr>
          </a:lstStyle>
          <a:p>
            <a:pPr/>
            <a:r>
              <a:t>“Type a quote here.” </a:t>
            </a:r>
          </a:p>
        </p:txBody>
      </p:sp>
      <p:sp>
        <p:nvSpPr>
          <p:cNvPr id="95"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3175" y="0"/>
            <a:ext cx="13004800" cy="9753600"/>
          </a:xfrm>
          <a:prstGeom prst="rect">
            <a:avLst/>
          </a:prstGeom>
        </p:spPr>
        <p:txBody>
          <a:bodyPr lIns="91439" tIns="45719" rIns="91439" bIns="45719" anchor="t">
            <a:noAutofit/>
          </a:bodyPr>
          <a:lstStyle/>
          <a:p>
            <a:pPr/>
          </a:p>
        </p:txBody>
      </p:sp>
      <p:sp>
        <p:nvSpPr>
          <p:cNvPr id="10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19250" y="660400"/>
            <a:ext cx="9758016" cy="5905500"/>
          </a:xfrm>
          <a:prstGeom prst="rect">
            <a:avLst/>
          </a:prstGeom>
        </p:spPr>
        <p:txBody>
          <a:bodyPr lIns="91439" tIns="45719" rIns="91439" bIns="45719" anchor="t">
            <a:noAutofit/>
          </a:bodyPr>
          <a:lstStyle/>
          <a:p>
            <a:pPr/>
          </a:p>
        </p:txBody>
      </p:sp>
      <p:sp>
        <p:nvSpPr>
          <p:cNvPr id="21" name="Title Text"/>
          <p:cNvSpPr/>
          <p:nvPr>
            <p:ph type="title"/>
          </p:nvPr>
        </p:nvSpPr>
        <p:spPr>
          <a:xfrm>
            <a:off x="1270000" y="6718300"/>
            <a:ext cx="10464800" cy="1422400"/>
          </a:xfrm>
          <a:prstGeom prst="rect">
            <a:avLst/>
          </a:prstGeom>
        </p:spPr>
        <p:txBody>
          <a:bodyPr/>
          <a:lstStyle/>
          <a:p>
            <a:pPr/>
            <a:r>
              <a:t>Title Text</a:t>
            </a:r>
          </a:p>
        </p:txBody>
      </p:sp>
      <p:sp>
        <p:nvSpPr>
          <p:cNvPr id="22" name="Body Level One…"/>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p:nvPr>
            <p:ph type="title"/>
          </p:nvPr>
        </p:nvSpPr>
        <p:spPr>
          <a:xfrm>
            <a:off x="1270000" y="3225800"/>
            <a:ext cx="10464800" cy="3302000"/>
          </a:xfrm>
          <a:prstGeom prst="rect">
            <a:avLst/>
          </a:prstGeom>
        </p:spPr>
        <p:txBody>
          <a:bodyPr/>
          <a:lstStyle/>
          <a:p>
            <a:pPr/>
            <a:r>
              <a:t>Title Text</a:t>
            </a:r>
          </a:p>
        </p:txBody>
      </p:sp>
      <p:sp>
        <p:nvSpPr>
          <p:cNvPr id="3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299" y="638919"/>
            <a:ext cx="5325770" cy="8216901"/>
          </a:xfrm>
          <a:prstGeom prst="rect">
            <a:avLst/>
          </a:prstGeom>
        </p:spPr>
        <p:txBody>
          <a:bodyPr lIns="91439" tIns="45719" rIns="91439" bIns="45719" anchor="t">
            <a:noAutofit/>
          </a:bodyPr>
          <a:lstStyle/>
          <a:p>
            <a:pPr/>
          </a:p>
        </p:txBody>
      </p:sp>
      <p:sp>
        <p:nvSpPr>
          <p:cNvPr id="39" name="Title Text"/>
          <p:cNvSpPr/>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p:nvPr>
            <p:ph type="title"/>
          </p:nvPr>
        </p:nvSpPr>
        <p:spPr>
          <a:prstGeom prst="rect">
            <a:avLst/>
          </a:prstGeom>
        </p:spPr>
        <p:txBody>
          <a:bodyPr/>
          <a:lstStyle/>
          <a:p>
            <a:pPr/>
            <a:r>
              <a:t>Title Text</a:t>
            </a:r>
          </a:p>
        </p:txBody>
      </p:sp>
      <p:sp>
        <p:nvSpPr>
          <p:cNvPr id="49"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p:nvPr>
            <p:ph type="title"/>
          </p:nvPr>
        </p:nvSpPr>
        <p:spPr>
          <a:prstGeom prst="rect">
            <a:avLst/>
          </a:prstGeom>
        </p:spPr>
        <p:txBody>
          <a:bodyPr/>
          <a:lstStyle/>
          <a:p>
            <a:pPr/>
            <a:r>
              <a:t>Title Text</a:t>
            </a:r>
          </a:p>
        </p:txBody>
      </p:sp>
      <p:sp>
        <p:nvSpPr>
          <p:cNvPr id="57" name="Body Level One…"/>
          <p:cNvSpPr/>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p:nvPr>
            <p:ph type="title"/>
          </p:nvPr>
        </p:nvSpPr>
        <p:spPr>
          <a:prstGeom prst="rect">
            <a:avLst/>
          </a:prstGeom>
        </p:spPr>
        <p:txBody>
          <a:bodyPr/>
          <a:lstStyle/>
          <a:p>
            <a:pPr/>
            <a:r>
              <a:t>Title Text</a:t>
            </a:r>
          </a:p>
        </p:txBody>
      </p:sp>
      <p:sp>
        <p:nvSpPr>
          <p:cNvPr id="67" name="Body Level One…"/>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31000" y="4965700"/>
            <a:ext cx="5334000" cy="3898900"/>
          </a:xfrm>
          <a:prstGeom prst="rect">
            <a:avLst/>
          </a:prstGeom>
        </p:spPr>
        <p:txBody>
          <a:bodyPr lIns="91439" tIns="45719" rIns="91439" bIns="45719" anchor="t">
            <a:noAutofit/>
          </a:bodyPr>
          <a:lstStyle/>
          <a:p>
            <a:pPr/>
          </a:p>
        </p:txBody>
      </p:sp>
      <p:sp>
        <p:nvSpPr>
          <p:cNvPr id="84" name="Image"/>
          <p:cNvSpPr/>
          <p:nvPr>
            <p:ph type="pic" sz="quarter" idx="14"/>
          </p:nvPr>
        </p:nvSpPr>
        <p:spPr>
          <a:xfrm>
            <a:off x="6731000" y="635000"/>
            <a:ext cx="5334000" cy="3898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635000"/>
            <a:ext cx="5334000" cy="8229600"/>
          </a:xfrm>
          <a:prstGeom prst="rect">
            <a:avLst/>
          </a:prstGeom>
        </p:spPr>
        <p:txBody>
          <a:bodyPr lIns="91439" tIns="45719" rIns="91439" bIns="45719" anchor="t">
            <a:noAutofit/>
          </a:bodyPr>
          <a:lstStyle/>
          <a:p>
            <a:pPr/>
          </a:p>
        </p:txBody>
      </p:sp>
      <p:sp>
        <p:nvSpPr>
          <p:cNvPr id="86" name="Slide Number"/>
          <p:cNvSpPr/>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FFFFFF"/>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b="0" baseline="0" cap="none" i="0" spc="0" strike="noStrike" sz="3800" u="none">
          <a:ln>
            <a:noFill/>
          </a:ln>
          <a:solidFill>
            <a:srgbClr val="FFFFFF"/>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800" u="none">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Then after fourteen years, I went up again to Jerusalem, this time with Barnabas. I took Titus along also. 2 I went in response to a revelation and, meeting privately with those esteemed as leaders, I presented to them the gospel that I preach among the Gentiles. I wanted to be sure I was not running and had not been running my race in vain. 3 Yet not even Titus, who was with me, was compelled to be circumcised, even though he was a Greek."/>
          <p:cNvSpPr/>
          <p:nvPr>
            <p:ph type="body" idx="14"/>
          </p:nvPr>
        </p:nvSpPr>
        <p:spPr>
          <a:xfrm>
            <a:off x="149787" y="635000"/>
            <a:ext cx="12705226" cy="8483601"/>
          </a:xfrm>
          <a:prstGeom prst="rect">
            <a:avLst/>
          </a:prstGeom>
        </p:spPr>
        <p:txBody>
          <a:bodyPr/>
          <a:lstStyle>
            <a:lvl1pPr>
              <a:defRPr sz="5000"/>
            </a:lvl1pPr>
          </a:lstStyle>
          <a:p>
            <a:pPr/>
            <a:r>
              <a:t>Then after fourteen years, I went up again to Jerusalem, this time with Barnabas. I took Titus along also. 2 I went in response to a revelation and, meeting privately with those esteemed as leaders, I presented to them the gospel that I preach among the Gentiles. I wanted to be sure I was not running and had not been running my race in vain. 3 Yet not even Titus, who was with me, was compelled to be circumcised, even though he was a Greek.</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1" name="4 This matter arose because some false believers had infiltrated our ranks to spy on the freedom we have in Christ Jesus and to make us slaves. 5 We did not give in to them for a moment, so that the truth of the gospel might be preserved for you. 6 As for those who were held in high esteem—whatever they were makes no difference to me; God does not show favouritism—they added nothing to my message. 7 On the contrary, they recognised that I had been entrusted with the task of preaching the gospel to the uncircumcised, just as Peter had been to the circumcised."/>
          <p:cNvSpPr/>
          <p:nvPr>
            <p:ph type="body" idx="14"/>
          </p:nvPr>
        </p:nvSpPr>
        <p:spPr>
          <a:xfrm>
            <a:off x="149787" y="368299"/>
            <a:ext cx="12705226" cy="9017001"/>
          </a:xfrm>
          <a:prstGeom prst="rect">
            <a:avLst/>
          </a:prstGeom>
        </p:spPr>
        <p:txBody>
          <a:bodyPr/>
          <a:lstStyle>
            <a:lvl1pPr>
              <a:defRPr sz="4500"/>
            </a:lvl1pPr>
          </a:lstStyle>
          <a:p>
            <a:pPr/>
            <a:r>
              <a:t>4 This matter arose because some false believers had infiltrated our ranks to spy on the freedom we have in Christ Jesus and to make us slaves. 5 We did not give in to them for a moment, so that the truth of the gospel might be preserved for you. 6 As for those who were held in high esteem—whatever they were makes no difference to me; God does not show favouritism—they added nothing to my message. 7 On the contrary, they recognised that I had been entrusted with the task of preaching the gospel to the uncircumcised, just as Peter had been to the circumcised.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3" name="8 For God, who was at work in Peter as an apostle to the circumcised, was also at work in me as an apostle to the Gentiles. 9 James, Cephas and John, those esteemed as pillars, gave me and Barnabas the right hand of fellowship when they recognised the grace given to me. They agreed that we should go to the Gentiles, and they to the circumcised. 10 All they asked was that we should continue to remember the poor, the very thing I had been eager to do all along."/>
          <p:cNvSpPr/>
          <p:nvPr>
            <p:ph type="body" idx="14"/>
          </p:nvPr>
        </p:nvSpPr>
        <p:spPr>
          <a:xfrm>
            <a:off x="238720" y="277283"/>
            <a:ext cx="12527360" cy="9842501"/>
          </a:xfrm>
          <a:prstGeom prst="rect">
            <a:avLst/>
          </a:prstGeom>
        </p:spPr>
        <p:txBody>
          <a:bodyPr/>
          <a:lstStyle>
            <a:lvl1pPr>
              <a:defRPr sz="4900"/>
            </a:lvl1pPr>
          </a:lstStyle>
          <a:p>
            <a:pPr/>
            <a:r>
              <a:t>8 For God, who was at work in Peter as an apostle to the circumcised, was also at work in me as an apostle to the Gentiles. 9 James, Cephas and John, those esteemed as pillars, gave me and Barnabas the right hand of fellowship when they recognised the grace given to me. They agreed that we should go to the Gentiles, and they to the circumcised. 10 All they asked was that we should continue to remember the poor, the very thing I had been eager to do all along.</a:t>
            </a:r>
          </a:p>
        </p:txBody>
      </p:sp>
    </p:spTree>
  </p:cSld>
  <p:clrMapOvr>
    <a:masterClrMapping/>
  </p:clrMapOvr>
  <p:transition xmlns:p14="http://schemas.microsoft.com/office/powerpoint/2010/main" spd="med" advClick="1"/>
</p:sld>
</file>

<file path=ppt/theme/_rels/theme1.xml.rels><?xml version="1.0" encoding="UTF-8" standalone="yes"?><Relationships xmlns="http://schemas.openxmlformats.org/package/2006/relationships"><Relationship Id="rId1" Type="http://schemas.openxmlformats.org/officeDocument/2006/relationships/image" Target="../media/image1.png"/></Relationships>

</file>

<file path=ppt/theme/_rels/theme2.xml.rels><?xml version="1.0" encoding="UTF-8" standalone="yes"?><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53585F"/>
      </a:dk2>
      <a:lt2>
        <a:srgbClr val="DCDEE0"/>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Light"/>
        <a:ea typeface="Helvetica Light"/>
        <a:cs typeface="Helvetica Light"/>
      </a:majorFont>
      <a:minorFont>
        <a:latin typeface="Helvetica Light"/>
        <a:ea typeface="Helvetica Light"/>
        <a:cs typeface="Helvetica Light"/>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r:embed="rId1"/>
          <a:srcRect l="0" t="0" r="0" b="0"/>
          <a:tile tx="0" ty="0" sx="100000" sy="100000" flip="none" algn="tl"/>
        </a:blip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3600" u="none" kumimoji="0" normalizeH="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