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mark session 1.001.jpeg" descr="mark session 1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mark session 1.002.jpeg" descr="mark session 1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mark session 1.003.jpeg" descr="mark session 1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mark session 1.004.jpeg" descr="mark session 1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mark session 1.005.jpeg" descr="mark session 1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mark session 1.006.jpeg" descr="mark session 1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mark session 1.007.jpeg" descr="mark session 1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