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mark1v29to39.001.jpeg" descr="mark1v29to39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mark1v29to39.002.jpeg" descr="mark1v29to3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mark1v29to39.003.jpeg" descr="mark1v29to3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mark1v29to39.004.jpeg" descr="mark1v29to3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mark1v29to39.005.jpeg" descr="mark1v29to3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mark1v29to39.006.jpeg" descr="mark1v29to39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mark1v29to39.007.jpeg" descr="mark1v29to39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mark1v29to39.008.jpeg" descr="mark1v29to39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