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decapolis.001.jpeg" descr="decapolis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decapolis.002.jpeg" descr="decapolis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decapolis.003.jpeg" descr="decapolis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decapolis.004.jpeg" descr="decapolis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decapolis.005.jpeg" descr="decapolis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decapolis.006.jpeg" descr="decapolis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decapolis.007.jpeg" descr="decapolis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decapolis.008.jpeg" descr="decapolis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Untitled.001.jpeg" descr="Untitled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