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patches.001.jpeg" descr="patche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patches.002.jpeg" descr="patche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patches.003.jpeg" descr="patche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patches.004.jpeg" descr="patche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patches.005.jpeg" descr="patche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patches.006.jpeg" descr="patche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patches.007.jpeg" descr="patche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