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nfession.001.jpeg" descr="confessio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nfession.006.jpeg" descr="confessio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nfession.007.jpeg" descr="confessio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nfession.002.jpeg" descr="confessio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Untitled.004.jpeg" descr="Untitled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Untitled.005.jpeg" descr="Untitled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Untitled.006.jpeg" descr="Untitled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Untitled.007.jpeg" descr="Untitled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Untitled.008.jpeg" descr="Untitled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nfession.004.jpeg" descr="confessio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nfession.005.jpeg" descr="confessio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