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84AE-2F66-0A43-ABBF-69FB3191C9A6}" type="datetimeFigureOut">
              <a:rPr lang="en-US" smtClean="0"/>
              <a:pPr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01BF-44C5-8F46-8640-15B3E4EA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84AE-2F66-0A43-ABBF-69FB3191C9A6}" type="datetimeFigureOut">
              <a:rPr lang="en-US" smtClean="0"/>
              <a:pPr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01BF-44C5-8F46-8640-15B3E4EA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84AE-2F66-0A43-ABBF-69FB3191C9A6}" type="datetimeFigureOut">
              <a:rPr lang="en-US" smtClean="0"/>
              <a:pPr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01BF-44C5-8F46-8640-15B3E4EA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84AE-2F66-0A43-ABBF-69FB3191C9A6}" type="datetimeFigureOut">
              <a:rPr lang="en-US" smtClean="0"/>
              <a:pPr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01BF-44C5-8F46-8640-15B3E4EA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84AE-2F66-0A43-ABBF-69FB3191C9A6}" type="datetimeFigureOut">
              <a:rPr lang="en-US" smtClean="0"/>
              <a:pPr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01BF-44C5-8F46-8640-15B3E4EA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84AE-2F66-0A43-ABBF-69FB3191C9A6}" type="datetimeFigureOut">
              <a:rPr lang="en-US" smtClean="0"/>
              <a:pPr/>
              <a:t>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01BF-44C5-8F46-8640-15B3E4EA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84AE-2F66-0A43-ABBF-69FB3191C9A6}" type="datetimeFigureOut">
              <a:rPr lang="en-US" smtClean="0"/>
              <a:pPr/>
              <a:t>1/26/18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01BF-44C5-8F46-8640-15B3E4EA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84AE-2F66-0A43-ABBF-69FB3191C9A6}" type="datetimeFigureOut">
              <a:rPr lang="en-US" smtClean="0"/>
              <a:pPr/>
              <a:t>1/26/18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01BF-44C5-8F46-8640-15B3E4EA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84AE-2F66-0A43-ABBF-69FB3191C9A6}" type="datetimeFigureOut">
              <a:rPr lang="en-US" smtClean="0"/>
              <a:pPr/>
              <a:t>1/26/18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01BF-44C5-8F46-8640-15B3E4EA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84AE-2F66-0A43-ABBF-69FB3191C9A6}" type="datetimeFigureOut">
              <a:rPr lang="en-US" smtClean="0"/>
              <a:pPr/>
              <a:t>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01BF-44C5-8F46-8640-15B3E4EA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84AE-2F66-0A43-ABBF-69FB3191C9A6}" type="datetimeFigureOut">
              <a:rPr lang="en-US" smtClean="0"/>
              <a:pPr/>
              <a:t>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01BF-44C5-8F46-8640-15B3E4EA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F84AE-2F66-0A43-ABBF-69FB3191C9A6}" type="datetimeFigureOut">
              <a:rPr lang="en-US" smtClean="0"/>
              <a:pPr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B01BF-44C5-8F46-8640-15B3E4EA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3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lmo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179" y="1463981"/>
            <a:ext cx="5950438" cy="39421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20406-1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192" y="978927"/>
            <a:ext cx="6366424" cy="47270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305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88" y="423320"/>
            <a:ext cx="8128001" cy="609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30505_fu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675" y="421360"/>
            <a:ext cx="8128000" cy="609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know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170" y="1049401"/>
            <a:ext cx="4242110" cy="42421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known-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302" y="652618"/>
            <a:ext cx="8495069" cy="56530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Unknown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1487" y="3016289"/>
            <a:ext cx="1322981" cy="13229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lmond_fu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924" y="952469"/>
            <a:ext cx="7038257" cy="46726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30613-0833-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234" y="511511"/>
            <a:ext cx="8128001" cy="5803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30613-0836-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221" y="512923"/>
            <a:ext cx="8128000" cy="5905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30602-0934-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851" y="668338"/>
            <a:ext cx="8128000" cy="543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30602-0934-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524" y="628650"/>
            <a:ext cx="8128000" cy="563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SC_6040-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81" y="687895"/>
            <a:ext cx="8128000" cy="53213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SC_6050-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007" y="617341"/>
            <a:ext cx="8128000" cy="5626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20406-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1710" y="934831"/>
            <a:ext cx="5080000" cy="508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0</Words>
  <Application>Microsoft Macintosh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Carlton Baxter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carlton</dc:creator>
  <cp:lastModifiedBy>carlton</cp:lastModifiedBy>
  <cp:revision>6</cp:revision>
  <dcterms:created xsi:type="dcterms:W3CDTF">2018-01-26T08:48:54Z</dcterms:created>
  <dcterms:modified xsi:type="dcterms:W3CDTF">2018-01-26T08:49:48Z</dcterms:modified>
</cp:coreProperties>
</file>