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50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06" name="“Type a quote here”"/>
          <p:cNvSpPr txBox="1">
            <a:spLocks noGrp="1"/>
          </p:cNvSpPr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quarter" idx="13"/>
          </p:nvPr>
        </p:nvSpPr>
        <p:spPr>
          <a:xfrm>
            <a:off x="44577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Image"/>
          <p:cNvSpPr>
            <a:spLocks noGrp="1"/>
          </p:cNvSpPr>
          <p:nvPr>
            <p:ph type="pic" sz="quarter" idx="14"/>
          </p:nvPr>
        </p:nvSpPr>
        <p:spPr>
          <a:xfrm>
            <a:off x="85598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Image"/>
          <p:cNvSpPr>
            <a:spLocks noGrp="1"/>
          </p:cNvSpPr>
          <p:nvPr>
            <p:ph type="pic" sz="quarter" idx="15"/>
          </p:nvPr>
        </p:nvSpPr>
        <p:spPr>
          <a:xfrm>
            <a:off x="3556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13"/>
          </p:nvPr>
        </p:nvSpPr>
        <p:spPr>
          <a:xfrm>
            <a:off x="368300" y="3683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>
            <a:spLocks noGrp="1"/>
          </p:cNvSpPr>
          <p:nvPr>
            <p:ph type="pic" sz="half" idx="13"/>
          </p:nvPr>
        </p:nvSpPr>
        <p:spPr>
          <a:xfrm>
            <a:off x="64897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3599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6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duce distractions…"/>
          <p:cNvSpPr txBox="1">
            <a:spLocks noGrp="1"/>
          </p:cNvSpPr>
          <p:nvPr>
            <p:ph type="ctrTitle"/>
          </p:nvPr>
        </p:nvSpPr>
        <p:spPr>
          <a:xfrm>
            <a:off x="647700" y="2095500"/>
            <a:ext cx="11709400" cy="4023470"/>
          </a:xfrm>
          <a:prstGeom prst="rect">
            <a:avLst/>
          </a:prstGeom>
        </p:spPr>
        <p:txBody>
          <a:bodyPr/>
          <a:lstStyle/>
          <a:p>
            <a:pPr>
              <a:defRPr sz="8900"/>
            </a:pPr>
            <a:r>
              <a:t>Reduce distractions</a:t>
            </a:r>
          </a:p>
          <a:p>
            <a:pPr>
              <a:defRPr sz="8900"/>
            </a:pPr>
            <a:r>
              <a:t>focus on Jesus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umans beings cannot live on social media feed alone."/>
          <p:cNvSpPr txBox="1">
            <a:spLocks noGrp="1"/>
          </p:cNvSpPr>
          <p:nvPr>
            <p:ph type="body" idx="14"/>
          </p:nvPr>
        </p:nvSpPr>
        <p:spPr>
          <a:xfrm>
            <a:off x="2044700" y="2844800"/>
            <a:ext cx="8902700" cy="3530600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r>
              <a:t>Humans beings cannot live on social media feed alone.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41399" y="95382"/>
            <a:ext cx="6509918" cy="3220670"/>
          </a:xfrm>
          <a:prstGeom prst="rect">
            <a:avLst/>
          </a:prstGeom>
        </p:spPr>
      </p:pic>
      <p:sp>
        <p:nvSpPr>
          <p:cNvPr id="164" name="The Wor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Word</a:t>
            </a:r>
          </a:p>
        </p:txBody>
      </p:sp>
      <p:pic>
        <p:nvPicPr>
          <p:cNvPr id="165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41311" y="91182"/>
            <a:ext cx="3553785" cy="6381220"/>
          </a:xfrm>
          <a:prstGeom prst="rect">
            <a:avLst/>
          </a:prstGeom>
        </p:spPr>
      </p:pic>
      <p:pic>
        <p:nvPicPr>
          <p:cNvPr id="166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1400" y="3266465"/>
            <a:ext cx="6509917" cy="32206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ra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Pray</a:t>
            </a:r>
          </a:p>
        </p:txBody>
      </p:sp>
      <p:pic>
        <p:nvPicPr>
          <p:cNvPr id="169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" y="158750"/>
            <a:ext cx="3622652" cy="2723339"/>
          </a:xfrm>
          <a:prstGeom prst="rect">
            <a:avLst/>
          </a:prstGeom>
        </p:spPr>
      </p:pic>
      <p:pic>
        <p:nvPicPr>
          <p:cNvPr id="170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319" y="2838450"/>
            <a:ext cx="3631298" cy="3654187"/>
          </a:xfrm>
          <a:prstGeom prst="rect">
            <a:avLst/>
          </a:prstGeom>
        </p:spPr>
      </p:pic>
      <p:pic>
        <p:nvPicPr>
          <p:cNvPr id="171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9396" y="216479"/>
            <a:ext cx="4785241" cy="6248020"/>
          </a:xfrm>
          <a:prstGeom prst="rect">
            <a:avLst/>
          </a:prstGeom>
        </p:spPr>
      </p:pic>
      <p:pic>
        <p:nvPicPr>
          <p:cNvPr id="172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9116" y="212024"/>
            <a:ext cx="3795900" cy="62480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duce distractions…"/>
          <p:cNvSpPr txBox="1">
            <a:spLocks noGrp="1"/>
          </p:cNvSpPr>
          <p:nvPr>
            <p:ph type="ctrTitle"/>
          </p:nvPr>
        </p:nvSpPr>
        <p:spPr>
          <a:xfrm>
            <a:off x="647700" y="2095500"/>
            <a:ext cx="11709400" cy="4023470"/>
          </a:xfrm>
          <a:prstGeom prst="rect">
            <a:avLst/>
          </a:prstGeom>
        </p:spPr>
        <p:txBody>
          <a:bodyPr/>
          <a:lstStyle/>
          <a:p>
            <a:pPr>
              <a:defRPr sz="8900"/>
            </a:pPr>
            <a:r>
              <a:t>Reduce distractions</a:t>
            </a:r>
          </a:p>
          <a:p>
            <a:pPr>
              <a:defRPr sz="8900"/>
            </a:pPr>
            <a:r>
              <a:t>focus on Jesus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55600"/>
            <a:ext cx="12293600" cy="6070600"/>
          </a:xfrm>
          <a:prstGeom prst="rect">
            <a:avLst/>
          </a:prstGeom>
        </p:spPr>
      </p:pic>
      <p:sp>
        <p:nvSpPr>
          <p:cNvPr id="134" name="Social-me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Social-media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477000" y="609600"/>
            <a:ext cx="5918200" cy="8547100"/>
          </a:xfrm>
          <a:prstGeom prst="rect">
            <a:avLst/>
          </a:prstGeom>
        </p:spPr>
      </p:pic>
      <p:sp>
        <p:nvSpPr>
          <p:cNvPr id="137" name="Smartpho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Smartphones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55600"/>
            <a:ext cx="12293600" cy="6070600"/>
          </a:xfrm>
          <a:prstGeom prst="rect">
            <a:avLst/>
          </a:prstGeom>
        </p:spPr>
      </p:pic>
      <p:sp>
        <p:nvSpPr>
          <p:cNvPr id="140" name="Televi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Television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74" y="3975100"/>
            <a:ext cx="6032501" cy="134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3439"/>
          <a:stretch>
            <a:fillRect/>
          </a:stretch>
        </p:blipFill>
        <p:spPr>
          <a:xfrm>
            <a:off x="8155359" y="3976323"/>
            <a:ext cx="2201516" cy="134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21076" t="29078" r="46799" b="38106"/>
          <a:stretch>
            <a:fillRect/>
          </a:stretch>
        </p:blipFill>
        <p:spPr>
          <a:xfrm>
            <a:off x="4670513" y="3980457"/>
            <a:ext cx="3422240" cy="13354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264" b="726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– Bertrand Russell"/>
          <p:cNvSpPr txBox="1">
            <a:spLocks noGrp="1"/>
          </p:cNvSpPr>
          <p:nvPr>
            <p:ph type="body" idx="13"/>
          </p:nvPr>
        </p:nvSpPr>
        <p:spPr>
          <a:xfrm>
            <a:off x="1938412" y="7708900"/>
            <a:ext cx="8902701" cy="812800"/>
          </a:xfrm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t>– </a:t>
            </a:r>
            <a:r>
              <a:rPr>
                <a:solidFill>
                  <a:srgbClr val="767676"/>
                </a:solidFill>
              </a:rPr>
              <a:t>Bertrand Russell</a:t>
            </a:r>
            <a:r>
              <a:t> </a:t>
            </a:r>
          </a:p>
        </p:txBody>
      </p:sp>
      <p:sp>
        <p:nvSpPr>
          <p:cNvPr id="149" name="We have become afraid of not doing, and we avoid it by distracting ourselves…"/>
          <p:cNvSpPr txBox="1">
            <a:spLocks noGrp="1"/>
          </p:cNvSpPr>
          <p:nvPr>
            <p:ph type="body" idx="14"/>
          </p:nvPr>
        </p:nvSpPr>
        <p:spPr>
          <a:xfrm>
            <a:off x="1142503" y="2844800"/>
            <a:ext cx="10494517" cy="2921000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We have become afraid of not doing, and we avoid it by distracting ourselves…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457700" y="342900"/>
            <a:ext cx="4114800" cy="6070600"/>
          </a:xfrm>
          <a:prstGeom prst="rect">
            <a:avLst/>
          </a:prstGeom>
        </p:spPr>
      </p:pic>
      <p:pic>
        <p:nvPicPr>
          <p:cNvPr id="152" name="Image" descr="Image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547100" y="342900"/>
            <a:ext cx="4114800" cy="6070600"/>
          </a:xfrm>
          <a:prstGeom prst="rect">
            <a:avLst/>
          </a:prstGeom>
        </p:spPr>
      </p:pic>
      <p:pic>
        <p:nvPicPr>
          <p:cNvPr id="153" name="Image" descr="Image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342900"/>
            <a:ext cx="4114800" cy="6070600"/>
          </a:xfrm>
          <a:prstGeom prst="rect">
            <a:avLst/>
          </a:prstGeom>
        </p:spPr>
      </p:pic>
      <p:sp>
        <p:nvSpPr>
          <p:cNvPr id="154" name="Worsh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Worship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362" b="1362"/>
          <a:stretch>
            <a:fillRect/>
          </a:stretch>
        </p:blipFill>
        <p:spPr>
          <a:xfrm>
            <a:off x="2122723" y="1237236"/>
            <a:ext cx="3775277" cy="3672392"/>
          </a:xfrm>
          <a:prstGeom prst="rect">
            <a:avLst/>
          </a:prstGeom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2300" y="1168378"/>
            <a:ext cx="381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8500" y="5321300"/>
            <a:ext cx="38100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Custom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 Neue</vt:lpstr>
      <vt:lpstr>Hoefler Text</vt:lpstr>
      <vt:lpstr>Palatino</vt:lpstr>
      <vt:lpstr>BrushedCanvas</vt:lpstr>
      <vt:lpstr>Reduce distractions focus on Jesus</vt:lpstr>
      <vt:lpstr>Social-media</vt:lpstr>
      <vt:lpstr>Smartphones</vt:lpstr>
      <vt:lpstr>Television</vt:lpstr>
      <vt:lpstr>PowerPoint Presentation</vt:lpstr>
      <vt:lpstr>PowerPoint Presentation</vt:lpstr>
      <vt:lpstr>PowerPoint Presentation</vt:lpstr>
      <vt:lpstr>Worship</vt:lpstr>
      <vt:lpstr>PowerPoint Presentation</vt:lpstr>
      <vt:lpstr>PowerPoint Presentation</vt:lpstr>
      <vt:lpstr>The Word</vt:lpstr>
      <vt:lpstr>Pray</vt:lpstr>
      <vt:lpstr>Reduce distractions focus on Jesus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Reduce distractions focus on Jesus</dc:title>
  <cp:lastModifiedBy>Mark Bailey</cp:lastModifiedBy>
  <cp:revision>1</cp:revision>
  <dcterms:modified xsi:type="dcterms:W3CDTF">2018-02-19T17:43:44Z</dcterms:modified>
</cp:coreProperties>
</file>