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9490"/>
            </a:pPr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face off.001.jpeg" descr="face off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9490"/>
            </a:pPr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face off.010.jpeg" descr="face off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9490"/>
            </a:pPr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face off.002.jpeg" descr="face off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9490"/>
            </a:pPr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face off.003.jpeg" descr="face off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9490"/>
            </a:pPr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face off.004.jpeg" descr="face off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9490"/>
            </a:pPr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face off.005.jpeg" descr="face off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9490"/>
            </a:pPr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face off.006.jpeg" descr="face off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9490"/>
            </a:pPr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face off.007.jpeg" descr="face off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9490"/>
            </a:pPr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face off.008.jpeg" descr="face off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9490"/>
            </a:pPr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face off.009.jpeg" descr="face off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