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figs and digs.001.jpeg" descr="figs and digs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figs and digs.010.jpeg" descr="figs and digs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figs and digs.002.jpeg" descr="figs and digs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figs and digs.003.jpeg" descr="figs and digs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figs and digs.004.jpeg" descr="figs and digs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figs and digs.005.jpeg" descr="figs and digs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figs and digs.006.jpeg" descr="figs and digs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figs and digs.007.jpeg" descr="figs and digs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figs and digs.008.jpeg" descr="figs and digs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figs and digs.009.jpeg" descr="figs and digs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