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worth it.001.jpeg" descr="worth it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worth it.002.jpeg" descr="worth it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worth it.003.jpeg" descr="worth it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worth it.004.jpeg" descr="worth it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worth it.005.jpeg" descr="worth it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worth it.006.jpeg" descr="worth it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worth it.007.jpeg" descr="worth it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worth it.008.jpeg" descr="worth it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