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fool.001.jpeg.001.jpeg" descr="fool.001.jpe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fool.001.jpeg.002.jpeg" descr="fool.001.jpeg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fool.001.jpeg.003.jpeg" descr="fool.001.jpeg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fool.001.jpeg.004.jpeg" descr="fool.001.jpeg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fool.001.jpeg.005.jpeg" descr="fool.001.jpeg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fool.001.jpeg.006.jpeg" descr="fool.001.jpeg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