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diagrams/layout4.xml" ContentType="application/vnd.openxmlformats-officedocument.drawingml.diagramLayout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diagrams/quickStyle4.xml" ContentType="application/vnd.openxmlformats-officedocument.drawingml.diagramStyl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69" r:id="rId3"/>
    <p:sldId id="268" r:id="rId4"/>
    <p:sldId id="256" r:id="rId5"/>
    <p:sldId id="262" r:id="rId6"/>
    <p:sldId id="263" r:id="rId7"/>
    <p:sldId id="264" r:id="rId8"/>
    <p:sldId id="265" r:id="rId9"/>
    <p:sldId id="266" r:id="rId10"/>
    <p:sldId id="257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DE991-E1C3-6F43-91F7-F2356A46AB4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A6320-0048-6044-9034-71FB69D2C75A}">
      <dgm:prSet phldrT="[Text]" phldr="1"/>
      <dgm:spPr/>
      <dgm:t>
        <a:bodyPr/>
        <a:lstStyle/>
        <a:p>
          <a:endParaRPr lang="en-US"/>
        </a:p>
      </dgm:t>
    </dgm:pt>
    <dgm:pt modelId="{95830705-9B8E-A44F-9AAB-DA74CEFDC778}" type="parTrans" cxnId="{76D434F8-CEA9-244F-A444-C3133A196C90}">
      <dgm:prSet/>
      <dgm:spPr/>
      <dgm:t>
        <a:bodyPr/>
        <a:lstStyle/>
        <a:p>
          <a:endParaRPr lang="en-US"/>
        </a:p>
      </dgm:t>
    </dgm:pt>
    <dgm:pt modelId="{E612A8A8-88BD-4147-807F-87DE87A3B1F0}" type="sibTrans" cxnId="{76D434F8-CEA9-244F-A444-C3133A196C90}">
      <dgm:prSet/>
      <dgm:spPr/>
      <dgm:t>
        <a:bodyPr/>
        <a:lstStyle/>
        <a:p>
          <a:endParaRPr lang="en-US"/>
        </a:p>
      </dgm:t>
    </dgm:pt>
    <dgm:pt modelId="{84415F2B-C265-5E4F-A8E4-30E529C11CA1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7261B127-37DC-DA4F-BED8-0E9F765178A8}" type="parTrans" cxnId="{202D2A93-125F-A747-9CC8-8A11217A42ED}">
      <dgm:prSet/>
      <dgm:spPr/>
      <dgm:t>
        <a:bodyPr/>
        <a:lstStyle/>
        <a:p>
          <a:endParaRPr lang="en-US"/>
        </a:p>
      </dgm:t>
    </dgm:pt>
    <dgm:pt modelId="{18F494D7-BABA-1247-B1BD-B1EAE70E9430}" type="sibTrans" cxnId="{202D2A93-125F-A747-9CC8-8A11217A42ED}">
      <dgm:prSet/>
      <dgm:spPr/>
      <dgm:t>
        <a:bodyPr/>
        <a:lstStyle/>
        <a:p>
          <a:endParaRPr lang="en-US"/>
        </a:p>
      </dgm:t>
    </dgm:pt>
    <dgm:pt modelId="{F4B75DBD-0210-3542-9ACD-ED0330E2A8D9}">
      <dgm:prSet phldrT="[Text]" phldr="1"/>
      <dgm:spPr/>
      <dgm:t>
        <a:bodyPr/>
        <a:lstStyle/>
        <a:p>
          <a:endParaRPr lang="en-US"/>
        </a:p>
      </dgm:t>
    </dgm:pt>
    <dgm:pt modelId="{BF0EC91A-2240-2A4A-B02D-876C6994117B}" type="parTrans" cxnId="{9325C05B-F109-B740-82EF-FB39CD1007E3}">
      <dgm:prSet/>
      <dgm:spPr/>
      <dgm:t>
        <a:bodyPr/>
        <a:lstStyle/>
        <a:p>
          <a:endParaRPr lang="en-US"/>
        </a:p>
      </dgm:t>
    </dgm:pt>
    <dgm:pt modelId="{46EF5FB3-12FA-D749-88EB-5CB1A99E67FD}" type="sibTrans" cxnId="{9325C05B-F109-B740-82EF-FB39CD1007E3}">
      <dgm:prSet/>
      <dgm:spPr/>
      <dgm:t>
        <a:bodyPr/>
        <a:lstStyle/>
        <a:p>
          <a:endParaRPr lang="en-US"/>
        </a:p>
      </dgm:t>
    </dgm:pt>
    <dgm:pt modelId="{DDE622C6-C063-2B49-8667-B720F250133B}">
      <dgm:prSet phldrT="[Text]" phldr="1"/>
      <dgm:spPr/>
      <dgm:t>
        <a:bodyPr/>
        <a:lstStyle/>
        <a:p>
          <a:endParaRPr lang="en-US"/>
        </a:p>
      </dgm:t>
    </dgm:pt>
    <dgm:pt modelId="{C2108936-8637-FC43-97F7-3C8F605D2B2F}" type="parTrans" cxnId="{2DF42D24-EF9B-DE4C-AF2F-9172E281F0E1}">
      <dgm:prSet/>
      <dgm:spPr/>
      <dgm:t>
        <a:bodyPr/>
        <a:lstStyle/>
        <a:p>
          <a:endParaRPr lang="en-US"/>
        </a:p>
      </dgm:t>
    </dgm:pt>
    <dgm:pt modelId="{D7D93D6A-17D3-634A-81AF-FADD4ED49401}" type="sibTrans" cxnId="{2DF42D24-EF9B-DE4C-AF2F-9172E281F0E1}">
      <dgm:prSet/>
      <dgm:spPr/>
      <dgm:t>
        <a:bodyPr/>
        <a:lstStyle/>
        <a:p>
          <a:endParaRPr lang="en-US"/>
        </a:p>
      </dgm:t>
    </dgm:pt>
    <dgm:pt modelId="{C437AC63-2D4F-ED4A-9239-6E8A9B0FBF2C}">
      <dgm:prSet phldrT="[Text]" phldr="1"/>
      <dgm:spPr/>
      <dgm:t>
        <a:bodyPr/>
        <a:lstStyle/>
        <a:p>
          <a:endParaRPr lang="en-US"/>
        </a:p>
      </dgm:t>
    </dgm:pt>
    <dgm:pt modelId="{42DC0785-D0A8-DC4D-A595-8366BF5B4D68}" type="parTrans" cxnId="{DBEE144B-CF49-544B-918D-9EE366851FCD}">
      <dgm:prSet/>
      <dgm:spPr/>
      <dgm:t>
        <a:bodyPr/>
        <a:lstStyle/>
        <a:p>
          <a:endParaRPr lang="en-US"/>
        </a:p>
      </dgm:t>
    </dgm:pt>
    <dgm:pt modelId="{FC4F93C0-BFBB-6A47-AA77-BFE2C1B17B65}" type="sibTrans" cxnId="{DBEE144B-CF49-544B-918D-9EE366851FCD}">
      <dgm:prSet/>
      <dgm:spPr/>
      <dgm:t>
        <a:bodyPr/>
        <a:lstStyle/>
        <a:p>
          <a:endParaRPr lang="en-US"/>
        </a:p>
      </dgm:t>
    </dgm:pt>
    <dgm:pt modelId="{2AA69881-69E1-5544-8BE3-399049935E04}" type="pres">
      <dgm:prSet presAssocID="{7FCDE991-E1C3-6F43-91F7-F2356A46AB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31A1E-C9B1-8C42-8889-A58504E4D3C3}" type="pres">
      <dgm:prSet presAssocID="{D6AA6320-0048-6044-9034-71FB69D2C75A}" presName="centerShape" presStyleLbl="node0" presStyleIdx="0" presStyleCnt="1"/>
      <dgm:spPr/>
      <dgm:t>
        <a:bodyPr/>
        <a:lstStyle/>
        <a:p>
          <a:endParaRPr lang="en-US"/>
        </a:p>
      </dgm:t>
    </dgm:pt>
    <dgm:pt modelId="{2A8CFA92-5D58-0F4B-B036-D7EDBD3D7CA7}" type="pres">
      <dgm:prSet presAssocID="{84415F2B-C265-5E4F-A8E4-30E529C11C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1E47-1B13-C240-91F1-D982E72A485D}" type="pres">
      <dgm:prSet presAssocID="{84415F2B-C265-5E4F-A8E4-30E529C11CA1}" presName="dummy" presStyleCnt="0"/>
      <dgm:spPr/>
    </dgm:pt>
    <dgm:pt modelId="{53792517-3413-A142-BF66-86E0DAD06E5F}" type="pres">
      <dgm:prSet presAssocID="{18F494D7-BABA-1247-B1BD-B1EAE70E943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99352D-EE7A-274F-9462-3507AD25C050}" type="pres">
      <dgm:prSet presAssocID="{F4B75DBD-0210-3542-9ACD-ED0330E2A8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FEE9C-31BA-BD44-B928-A6E10FB46DCF}" type="pres">
      <dgm:prSet presAssocID="{F4B75DBD-0210-3542-9ACD-ED0330E2A8D9}" presName="dummy" presStyleCnt="0"/>
      <dgm:spPr/>
    </dgm:pt>
    <dgm:pt modelId="{42C7AC81-BB31-7E41-B79C-271DC93B92B6}" type="pres">
      <dgm:prSet presAssocID="{46EF5FB3-12FA-D749-88EB-5CB1A99E67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F3E6E4A-86DC-F34A-BDB2-AB4ADC1B2757}" type="pres">
      <dgm:prSet presAssocID="{DDE622C6-C063-2B49-8667-B720F25013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78CA8-0022-D445-A7E4-040E8576B89B}" type="pres">
      <dgm:prSet presAssocID="{DDE622C6-C063-2B49-8667-B720F250133B}" presName="dummy" presStyleCnt="0"/>
      <dgm:spPr/>
    </dgm:pt>
    <dgm:pt modelId="{F241CF77-295C-0049-BABD-72A4C26AB23B}" type="pres">
      <dgm:prSet presAssocID="{D7D93D6A-17D3-634A-81AF-FADD4ED494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8E47D22-7855-C842-BF11-F8FC7445896E}" type="pres">
      <dgm:prSet presAssocID="{C437AC63-2D4F-ED4A-9239-6E8A9B0FBF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BB07D-32BD-FE41-BB40-7295DEB4E6AA}" type="pres">
      <dgm:prSet presAssocID="{C437AC63-2D4F-ED4A-9239-6E8A9B0FBF2C}" presName="dummy" presStyleCnt="0"/>
      <dgm:spPr/>
    </dgm:pt>
    <dgm:pt modelId="{7100F66C-402B-D542-95A2-10B5B536C034}" type="pres">
      <dgm:prSet presAssocID="{FC4F93C0-BFBB-6A47-AA77-BFE2C1B17B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02D2A93-125F-A747-9CC8-8A11217A42ED}" srcId="{D6AA6320-0048-6044-9034-71FB69D2C75A}" destId="{84415F2B-C265-5E4F-A8E4-30E529C11CA1}" srcOrd="0" destOrd="0" parTransId="{7261B127-37DC-DA4F-BED8-0E9F765178A8}" sibTransId="{18F494D7-BABA-1247-B1BD-B1EAE70E9430}"/>
    <dgm:cxn modelId="{1756B67A-F085-CD40-B41E-8C9E2F4E78BE}" type="presOf" srcId="{7FCDE991-E1C3-6F43-91F7-F2356A46AB4D}" destId="{2AA69881-69E1-5544-8BE3-399049935E04}" srcOrd="0" destOrd="0" presId="urn:microsoft.com/office/officeart/2005/8/layout/radial6"/>
    <dgm:cxn modelId="{A8F3119E-559C-B146-A9C7-7FA265611FEE}" type="presOf" srcId="{C437AC63-2D4F-ED4A-9239-6E8A9B0FBF2C}" destId="{78E47D22-7855-C842-BF11-F8FC7445896E}" srcOrd="0" destOrd="0" presId="urn:microsoft.com/office/officeart/2005/8/layout/radial6"/>
    <dgm:cxn modelId="{F360C2A4-4D12-3245-BB1D-D4C7F23F10C2}" type="presOf" srcId="{F4B75DBD-0210-3542-9ACD-ED0330E2A8D9}" destId="{AB99352D-EE7A-274F-9462-3507AD25C050}" srcOrd="0" destOrd="0" presId="urn:microsoft.com/office/officeart/2005/8/layout/radial6"/>
    <dgm:cxn modelId="{2DF42D24-EF9B-DE4C-AF2F-9172E281F0E1}" srcId="{D6AA6320-0048-6044-9034-71FB69D2C75A}" destId="{DDE622C6-C063-2B49-8667-B720F250133B}" srcOrd="2" destOrd="0" parTransId="{C2108936-8637-FC43-97F7-3C8F605D2B2F}" sibTransId="{D7D93D6A-17D3-634A-81AF-FADD4ED49401}"/>
    <dgm:cxn modelId="{205044B5-9E78-D04B-BD7C-710447F8CEFC}" type="presOf" srcId="{FC4F93C0-BFBB-6A47-AA77-BFE2C1B17B65}" destId="{7100F66C-402B-D542-95A2-10B5B536C034}" srcOrd="0" destOrd="0" presId="urn:microsoft.com/office/officeart/2005/8/layout/radial6"/>
    <dgm:cxn modelId="{FE859C7E-7D02-4448-B02D-C2313DBBBA6F}" type="presOf" srcId="{18F494D7-BABA-1247-B1BD-B1EAE70E9430}" destId="{53792517-3413-A142-BF66-86E0DAD06E5F}" srcOrd="0" destOrd="0" presId="urn:microsoft.com/office/officeart/2005/8/layout/radial6"/>
    <dgm:cxn modelId="{9325C05B-F109-B740-82EF-FB39CD1007E3}" srcId="{D6AA6320-0048-6044-9034-71FB69D2C75A}" destId="{F4B75DBD-0210-3542-9ACD-ED0330E2A8D9}" srcOrd="1" destOrd="0" parTransId="{BF0EC91A-2240-2A4A-B02D-876C6994117B}" sibTransId="{46EF5FB3-12FA-D749-88EB-5CB1A99E67FD}"/>
    <dgm:cxn modelId="{DBEE144B-CF49-544B-918D-9EE366851FCD}" srcId="{D6AA6320-0048-6044-9034-71FB69D2C75A}" destId="{C437AC63-2D4F-ED4A-9239-6E8A9B0FBF2C}" srcOrd="3" destOrd="0" parTransId="{42DC0785-D0A8-DC4D-A595-8366BF5B4D68}" sibTransId="{FC4F93C0-BFBB-6A47-AA77-BFE2C1B17B65}"/>
    <dgm:cxn modelId="{8A1E64DA-E092-0742-B98F-50D0BA9282FF}" type="presOf" srcId="{D7D93D6A-17D3-634A-81AF-FADD4ED49401}" destId="{F241CF77-295C-0049-BABD-72A4C26AB23B}" srcOrd="0" destOrd="0" presId="urn:microsoft.com/office/officeart/2005/8/layout/radial6"/>
    <dgm:cxn modelId="{2A3CB242-A0E6-BC43-A47C-D045F261D9E1}" type="presOf" srcId="{84415F2B-C265-5E4F-A8E4-30E529C11CA1}" destId="{2A8CFA92-5D58-0F4B-B036-D7EDBD3D7CA7}" srcOrd="0" destOrd="0" presId="urn:microsoft.com/office/officeart/2005/8/layout/radial6"/>
    <dgm:cxn modelId="{4A191E96-F350-B245-B2CF-E2F802198A4E}" type="presOf" srcId="{D6AA6320-0048-6044-9034-71FB69D2C75A}" destId="{FAA31A1E-C9B1-8C42-8889-A58504E4D3C3}" srcOrd="0" destOrd="0" presId="urn:microsoft.com/office/officeart/2005/8/layout/radial6"/>
    <dgm:cxn modelId="{1DF32DF0-5465-304C-BFDB-73076C651148}" type="presOf" srcId="{DDE622C6-C063-2B49-8667-B720F250133B}" destId="{0F3E6E4A-86DC-F34A-BDB2-AB4ADC1B2757}" srcOrd="0" destOrd="0" presId="urn:microsoft.com/office/officeart/2005/8/layout/radial6"/>
    <dgm:cxn modelId="{76D434F8-CEA9-244F-A444-C3133A196C90}" srcId="{7FCDE991-E1C3-6F43-91F7-F2356A46AB4D}" destId="{D6AA6320-0048-6044-9034-71FB69D2C75A}" srcOrd="0" destOrd="0" parTransId="{95830705-9B8E-A44F-9AAB-DA74CEFDC778}" sibTransId="{E612A8A8-88BD-4147-807F-87DE87A3B1F0}"/>
    <dgm:cxn modelId="{470B89A4-7F5E-9F44-8764-63B37618D7F1}" type="presOf" srcId="{46EF5FB3-12FA-D749-88EB-5CB1A99E67FD}" destId="{42C7AC81-BB31-7E41-B79C-271DC93B92B6}" srcOrd="0" destOrd="0" presId="urn:microsoft.com/office/officeart/2005/8/layout/radial6"/>
    <dgm:cxn modelId="{0FB8F6B1-4091-A146-904D-58E7B8E46154}" type="presParOf" srcId="{2AA69881-69E1-5544-8BE3-399049935E04}" destId="{FAA31A1E-C9B1-8C42-8889-A58504E4D3C3}" srcOrd="0" destOrd="0" presId="urn:microsoft.com/office/officeart/2005/8/layout/radial6"/>
    <dgm:cxn modelId="{1BDA4764-54D9-2A40-B883-2C542E29A31D}" type="presParOf" srcId="{2AA69881-69E1-5544-8BE3-399049935E04}" destId="{2A8CFA92-5D58-0F4B-B036-D7EDBD3D7CA7}" srcOrd="1" destOrd="0" presId="urn:microsoft.com/office/officeart/2005/8/layout/radial6"/>
    <dgm:cxn modelId="{185603F5-37BE-A441-A6C9-274A7C082114}" type="presParOf" srcId="{2AA69881-69E1-5544-8BE3-399049935E04}" destId="{F8221E47-1B13-C240-91F1-D982E72A485D}" srcOrd="2" destOrd="0" presId="urn:microsoft.com/office/officeart/2005/8/layout/radial6"/>
    <dgm:cxn modelId="{05EEF281-9919-4C4E-A395-D9A2680FA514}" type="presParOf" srcId="{2AA69881-69E1-5544-8BE3-399049935E04}" destId="{53792517-3413-A142-BF66-86E0DAD06E5F}" srcOrd="3" destOrd="0" presId="urn:microsoft.com/office/officeart/2005/8/layout/radial6"/>
    <dgm:cxn modelId="{8D7EEF4D-1A02-7840-B2E9-CCB82FE4A6E5}" type="presParOf" srcId="{2AA69881-69E1-5544-8BE3-399049935E04}" destId="{AB99352D-EE7A-274F-9462-3507AD25C050}" srcOrd="4" destOrd="0" presId="urn:microsoft.com/office/officeart/2005/8/layout/radial6"/>
    <dgm:cxn modelId="{E203B7B1-9658-DF47-8D14-D15C75BC84C5}" type="presParOf" srcId="{2AA69881-69E1-5544-8BE3-399049935E04}" destId="{429FEE9C-31BA-BD44-B928-A6E10FB46DCF}" srcOrd="5" destOrd="0" presId="urn:microsoft.com/office/officeart/2005/8/layout/radial6"/>
    <dgm:cxn modelId="{43BB03A3-BB8E-DF43-BFBF-F5CFBB4B115F}" type="presParOf" srcId="{2AA69881-69E1-5544-8BE3-399049935E04}" destId="{42C7AC81-BB31-7E41-B79C-271DC93B92B6}" srcOrd="6" destOrd="0" presId="urn:microsoft.com/office/officeart/2005/8/layout/radial6"/>
    <dgm:cxn modelId="{E01926A6-6692-324E-ACB0-AAC54AC60BF0}" type="presParOf" srcId="{2AA69881-69E1-5544-8BE3-399049935E04}" destId="{0F3E6E4A-86DC-F34A-BDB2-AB4ADC1B2757}" srcOrd="7" destOrd="0" presId="urn:microsoft.com/office/officeart/2005/8/layout/radial6"/>
    <dgm:cxn modelId="{B7D364DB-3884-CE48-88A2-391DC39CA719}" type="presParOf" srcId="{2AA69881-69E1-5544-8BE3-399049935E04}" destId="{C0C78CA8-0022-D445-A7E4-040E8576B89B}" srcOrd="8" destOrd="0" presId="urn:microsoft.com/office/officeart/2005/8/layout/radial6"/>
    <dgm:cxn modelId="{951AB981-7081-1949-98C5-791712EAE42C}" type="presParOf" srcId="{2AA69881-69E1-5544-8BE3-399049935E04}" destId="{F241CF77-295C-0049-BABD-72A4C26AB23B}" srcOrd="9" destOrd="0" presId="urn:microsoft.com/office/officeart/2005/8/layout/radial6"/>
    <dgm:cxn modelId="{975B7CD2-9F70-5640-A6D0-242771CE48DE}" type="presParOf" srcId="{2AA69881-69E1-5544-8BE3-399049935E04}" destId="{78E47D22-7855-C842-BF11-F8FC7445896E}" srcOrd="10" destOrd="0" presId="urn:microsoft.com/office/officeart/2005/8/layout/radial6"/>
    <dgm:cxn modelId="{F194FBE4-F438-5144-AF68-5F550405410E}" type="presParOf" srcId="{2AA69881-69E1-5544-8BE3-399049935E04}" destId="{0C1BB07D-32BD-FE41-BB40-7295DEB4E6AA}" srcOrd="11" destOrd="0" presId="urn:microsoft.com/office/officeart/2005/8/layout/radial6"/>
    <dgm:cxn modelId="{74D5D58A-7753-AE41-97CE-DEC4B3A100AD}" type="presParOf" srcId="{2AA69881-69E1-5544-8BE3-399049935E04}" destId="{7100F66C-402B-D542-95A2-10B5B536C03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DE991-E1C3-6F43-91F7-F2356A46AB4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A6320-0048-6044-9034-71FB69D2C75A}">
      <dgm:prSet phldrT="[Text]" phldr="1"/>
      <dgm:spPr/>
      <dgm:t>
        <a:bodyPr/>
        <a:lstStyle/>
        <a:p>
          <a:endParaRPr lang="en-US" dirty="0"/>
        </a:p>
      </dgm:t>
    </dgm:pt>
    <dgm:pt modelId="{95830705-9B8E-A44F-9AAB-DA74CEFDC778}" type="parTrans" cxnId="{76D434F8-CEA9-244F-A444-C3133A196C90}">
      <dgm:prSet/>
      <dgm:spPr/>
      <dgm:t>
        <a:bodyPr/>
        <a:lstStyle/>
        <a:p>
          <a:endParaRPr lang="en-US"/>
        </a:p>
      </dgm:t>
    </dgm:pt>
    <dgm:pt modelId="{E612A8A8-88BD-4147-807F-87DE87A3B1F0}" type="sibTrans" cxnId="{76D434F8-CEA9-244F-A444-C3133A196C90}">
      <dgm:prSet/>
      <dgm:spPr/>
      <dgm:t>
        <a:bodyPr/>
        <a:lstStyle/>
        <a:p>
          <a:endParaRPr lang="en-US"/>
        </a:p>
      </dgm:t>
    </dgm:pt>
    <dgm:pt modelId="{84415F2B-C265-5E4F-A8E4-30E529C11CA1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7261B127-37DC-DA4F-BED8-0E9F765178A8}" type="parTrans" cxnId="{202D2A93-125F-A747-9CC8-8A11217A42ED}">
      <dgm:prSet/>
      <dgm:spPr/>
      <dgm:t>
        <a:bodyPr/>
        <a:lstStyle/>
        <a:p>
          <a:endParaRPr lang="en-US"/>
        </a:p>
      </dgm:t>
    </dgm:pt>
    <dgm:pt modelId="{18F494D7-BABA-1247-B1BD-B1EAE70E9430}" type="sibTrans" cxnId="{202D2A93-125F-A747-9CC8-8A11217A42ED}">
      <dgm:prSet/>
      <dgm:spPr/>
      <dgm:t>
        <a:bodyPr/>
        <a:lstStyle/>
        <a:p>
          <a:endParaRPr lang="en-US"/>
        </a:p>
      </dgm:t>
    </dgm:pt>
    <dgm:pt modelId="{F4B75DBD-0210-3542-9ACD-ED0330E2A8D9}">
      <dgm:prSet phldrT="[Text]"/>
      <dgm:spPr/>
      <dgm:t>
        <a:bodyPr/>
        <a:lstStyle/>
        <a:p>
          <a:r>
            <a:rPr lang="en-US" dirty="0" smtClean="0"/>
            <a:t>Unity</a:t>
          </a:r>
          <a:endParaRPr lang="en-US" dirty="0"/>
        </a:p>
      </dgm:t>
    </dgm:pt>
    <dgm:pt modelId="{BF0EC91A-2240-2A4A-B02D-876C6994117B}" type="parTrans" cxnId="{9325C05B-F109-B740-82EF-FB39CD1007E3}">
      <dgm:prSet/>
      <dgm:spPr/>
      <dgm:t>
        <a:bodyPr/>
        <a:lstStyle/>
        <a:p>
          <a:endParaRPr lang="en-US"/>
        </a:p>
      </dgm:t>
    </dgm:pt>
    <dgm:pt modelId="{46EF5FB3-12FA-D749-88EB-5CB1A99E67FD}" type="sibTrans" cxnId="{9325C05B-F109-B740-82EF-FB39CD1007E3}">
      <dgm:prSet/>
      <dgm:spPr/>
      <dgm:t>
        <a:bodyPr/>
        <a:lstStyle/>
        <a:p>
          <a:endParaRPr lang="en-US"/>
        </a:p>
      </dgm:t>
    </dgm:pt>
    <dgm:pt modelId="{DDE622C6-C063-2B49-8667-B720F250133B}">
      <dgm:prSet phldrT="[Text]" phldr="1"/>
      <dgm:spPr/>
      <dgm:t>
        <a:bodyPr/>
        <a:lstStyle/>
        <a:p>
          <a:endParaRPr lang="en-US" dirty="0"/>
        </a:p>
      </dgm:t>
    </dgm:pt>
    <dgm:pt modelId="{C2108936-8637-FC43-97F7-3C8F605D2B2F}" type="parTrans" cxnId="{2DF42D24-EF9B-DE4C-AF2F-9172E281F0E1}">
      <dgm:prSet/>
      <dgm:spPr/>
      <dgm:t>
        <a:bodyPr/>
        <a:lstStyle/>
        <a:p>
          <a:endParaRPr lang="en-US"/>
        </a:p>
      </dgm:t>
    </dgm:pt>
    <dgm:pt modelId="{D7D93D6A-17D3-634A-81AF-FADD4ED49401}" type="sibTrans" cxnId="{2DF42D24-EF9B-DE4C-AF2F-9172E281F0E1}">
      <dgm:prSet/>
      <dgm:spPr/>
      <dgm:t>
        <a:bodyPr/>
        <a:lstStyle/>
        <a:p>
          <a:endParaRPr lang="en-US"/>
        </a:p>
      </dgm:t>
    </dgm:pt>
    <dgm:pt modelId="{C437AC63-2D4F-ED4A-9239-6E8A9B0FBF2C}">
      <dgm:prSet phldrT="[Text]" phldr="1"/>
      <dgm:spPr/>
      <dgm:t>
        <a:bodyPr/>
        <a:lstStyle/>
        <a:p>
          <a:endParaRPr lang="en-US" dirty="0"/>
        </a:p>
      </dgm:t>
    </dgm:pt>
    <dgm:pt modelId="{42DC0785-D0A8-DC4D-A595-8366BF5B4D68}" type="parTrans" cxnId="{DBEE144B-CF49-544B-918D-9EE366851FCD}">
      <dgm:prSet/>
      <dgm:spPr/>
      <dgm:t>
        <a:bodyPr/>
        <a:lstStyle/>
        <a:p>
          <a:endParaRPr lang="en-US"/>
        </a:p>
      </dgm:t>
    </dgm:pt>
    <dgm:pt modelId="{FC4F93C0-BFBB-6A47-AA77-BFE2C1B17B65}" type="sibTrans" cxnId="{DBEE144B-CF49-544B-918D-9EE366851FCD}">
      <dgm:prSet/>
      <dgm:spPr/>
      <dgm:t>
        <a:bodyPr/>
        <a:lstStyle/>
        <a:p>
          <a:endParaRPr lang="en-US"/>
        </a:p>
      </dgm:t>
    </dgm:pt>
    <dgm:pt modelId="{2AA69881-69E1-5544-8BE3-399049935E04}" type="pres">
      <dgm:prSet presAssocID="{7FCDE991-E1C3-6F43-91F7-F2356A46AB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31A1E-C9B1-8C42-8889-A58504E4D3C3}" type="pres">
      <dgm:prSet presAssocID="{D6AA6320-0048-6044-9034-71FB69D2C75A}" presName="centerShape" presStyleLbl="node0" presStyleIdx="0" presStyleCnt="1"/>
      <dgm:spPr/>
      <dgm:t>
        <a:bodyPr/>
        <a:lstStyle/>
        <a:p>
          <a:endParaRPr lang="en-US"/>
        </a:p>
      </dgm:t>
    </dgm:pt>
    <dgm:pt modelId="{2A8CFA92-5D58-0F4B-B036-D7EDBD3D7CA7}" type="pres">
      <dgm:prSet presAssocID="{84415F2B-C265-5E4F-A8E4-30E529C11C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1E47-1B13-C240-91F1-D982E72A485D}" type="pres">
      <dgm:prSet presAssocID="{84415F2B-C265-5E4F-A8E4-30E529C11CA1}" presName="dummy" presStyleCnt="0"/>
      <dgm:spPr/>
    </dgm:pt>
    <dgm:pt modelId="{53792517-3413-A142-BF66-86E0DAD06E5F}" type="pres">
      <dgm:prSet presAssocID="{18F494D7-BABA-1247-B1BD-B1EAE70E943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99352D-EE7A-274F-9462-3507AD25C050}" type="pres">
      <dgm:prSet presAssocID="{F4B75DBD-0210-3542-9ACD-ED0330E2A8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FEE9C-31BA-BD44-B928-A6E10FB46DCF}" type="pres">
      <dgm:prSet presAssocID="{F4B75DBD-0210-3542-9ACD-ED0330E2A8D9}" presName="dummy" presStyleCnt="0"/>
      <dgm:spPr/>
    </dgm:pt>
    <dgm:pt modelId="{42C7AC81-BB31-7E41-B79C-271DC93B92B6}" type="pres">
      <dgm:prSet presAssocID="{46EF5FB3-12FA-D749-88EB-5CB1A99E67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F3E6E4A-86DC-F34A-BDB2-AB4ADC1B2757}" type="pres">
      <dgm:prSet presAssocID="{DDE622C6-C063-2B49-8667-B720F25013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78CA8-0022-D445-A7E4-040E8576B89B}" type="pres">
      <dgm:prSet presAssocID="{DDE622C6-C063-2B49-8667-B720F250133B}" presName="dummy" presStyleCnt="0"/>
      <dgm:spPr/>
    </dgm:pt>
    <dgm:pt modelId="{F241CF77-295C-0049-BABD-72A4C26AB23B}" type="pres">
      <dgm:prSet presAssocID="{D7D93D6A-17D3-634A-81AF-FADD4ED494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8E47D22-7855-C842-BF11-F8FC7445896E}" type="pres">
      <dgm:prSet presAssocID="{C437AC63-2D4F-ED4A-9239-6E8A9B0FBF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BB07D-32BD-FE41-BB40-7295DEB4E6AA}" type="pres">
      <dgm:prSet presAssocID="{C437AC63-2D4F-ED4A-9239-6E8A9B0FBF2C}" presName="dummy" presStyleCnt="0"/>
      <dgm:spPr/>
    </dgm:pt>
    <dgm:pt modelId="{7100F66C-402B-D542-95A2-10B5B536C034}" type="pres">
      <dgm:prSet presAssocID="{FC4F93C0-BFBB-6A47-AA77-BFE2C1B17B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7D62443-5CA8-8F4C-A481-10C52DF82458}" type="presOf" srcId="{DDE622C6-C063-2B49-8667-B720F250133B}" destId="{0F3E6E4A-86DC-F34A-BDB2-AB4ADC1B2757}" srcOrd="0" destOrd="0" presId="urn:microsoft.com/office/officeart/2005/8/layout/radial6"/>
    <dgm:cxn modelId="{202D2A93-125F-A747-9CC8-8A11217A42ED}" srcId="{D6AA6320-0048-6044-9034-71FB69D2C75A}" destId="{84415F2B-C265-5E4F-A8E4-30E529C11CA1}" srcOrd="0" destOrd="0" parTransId="{7261B127-37DC-DA4F-BED8-0E9F765178A8}" sibTransId="{18F494D7-BABA-1247-B1BD-B1EAE70E9430}"/>
    <dgm:cxn modelId="{6845F967-0AA8-F141-BF00-73081EF4334C}" type="presOf" srcId="{D7D93D6A-17D3-634A-81AF-FADD4ED49401}" destId="{F241CF77-295C-0049-BABD-72A4C26AB23B}" srcOrd="0" destOrd="0" presId="urn:microsoft.com/office/officeart/2005/8/layout/radial6"/>
    <dgm:cxn modelId="{A17D7E6E-ABBF-E445-A9A8-61581954A517}" type="presOf" srcId="{18F494D7-BABA-1247-B1BD-B1EAE70E9430}" destId="{53792517-3413-A142-BF66-86E0DAD06E5F}" srcOrd="0" destOrd="0" presId="urn:microsoft.com/office/officeart/2005/8/layout/radial6"/>
    <dgm:cxn modelId="{638F8817-B17D-9943-9D7A-0BCC0DAE1344}" type="presOf" srcId="{46EF5FB3-12FA-D749-88EB-5CB1A99E67FD}" destId="{42C7AC81-BB31-7E41-B79C-271DC93B92B6}" srcOrd="0" destOrd="0" presId="urn:microsoft.com/office/officeart/2005/8/layout/radial6"/>
    <dgm:cxn modelId="{1ABB392E-CEDB-E54D-88E7-C7958B24C708}" type="presOf" srcId="{7FCDE991-E1C3-6F43-91F7-F2356A46AB4D}" destId="{2AA69881-69E1-5544-8BE3-399049935E04}" srcOrd="0" destOrd="0" presId="urn:microsoft.com/office/officeart/2005/8/layout/radial6"/>
    <dgm:cxn modelId="{2DF42D24-EF9B-DE4C-AF2F-9172E281F0E1}" srcId="{D6AA6320-0048-6044-9034-71FB69D2C75A}" destId="{DDE622C6-C063-2B49-8667-B720F250133B}" srcOrd="2" destOrd="0" parTransId="{C2108936-8637-FC43-97F7-3C8F605D2B2F}" sibTransId="{D7D93D6A-17D3-634A-81AF-FADD4ED49401}"/>
    <dgm:cxn modelId="{3CE0F6C6-69F2-7C4F-9D52-C28112BCAD82}" type="presOf" srcId="{84415F2B-C265-5E4F-A8E4-30E529C11CA1}" destId="{2A8CFA92-5D58-0F4B-B036-D7EDBD3D7CA7}" srcOrd="0" destOrd="0" presId="urn:microsoft.com/office/officeart/2005/8/layout/radial6"/>
    <dgm:cxn modelId="{CBA5EC10-78E1-2847-B4D3-B39F0773DB11}" type="presOf" srcId="{C437AC63-2D4F-ED4A-9239-6E8A9B0FBF2C}" destId="{78E47D22-7855-C842-BF11-F8FC7445896E}" srcOrd="0" destOrd="0" presId="urn:microsoft.com/office/officeart/2005/8/layout/radial6"/>
    <dgm:cxn modelId="{9325C05B-F109-B740-82EF-FB39CD1007E3}" srcId="{D6AA6320-0048-6044-9034-71FB69D2C75A}" destId="{F4B75DBD-0210-3542-9ACD-ED0330E2A8D9}" srcOrd="1" destOrd="0" parTransId="{BF0EC91A-2240-2A4A-B02D-876C6994117B}" sibTransId="{46EF5FB3-12FA-D749-88EB-5CB1A99E67FD}"/>
    <dgm:cxn modelId="{DBEE144B-CF49-544B-918D-9EE366851FCD}" srcId="{D6AA6320-0048-6044-9034-71FB69D2C75A}" destId="{C437AC63-2D4F-ED4A-9239-6E8A9B0FBF2C}" srcOrd="3" destOrd="0" parTransId="{42DC0785-D0A8-DC4D-A595-8366BF5B4D68}" sibTransId="{FC4F93C0-BFBB-6A47-AA77-BFE2C1B17B65}"/>
    <dgm:cxn modelId="{2981C105-8C2D-5949-A183-D3FC16E517F8}" type="presOf" srcId="{F4B75DBD-0210-3542-9ACD-ED0330E2A8D9}" destId="{AB99352D-EE7A-274F-9462-3507AD25C050}" srcOrd="0" destOrd="0" presId="urn:microsoft.com/office/officeart/2005/8/layout/radial6"/>
    <dgm:cxn modelId="{76D434F8-CEA9-244F-A444-C3133A196C90}" srcId="{7FCDE991-E1C3-6F43-91F7-F2356A46AB4D}" destId="{D6AA6320-0048-6044-9034-71FB69D2C75A}" srcOrd="0" destOrd="0" parTransId="{95830705-9B8E-A44F-9AAB-DA74CEFDC778}" sibTransId="{E612A8A8-88BD-4147-807F-87DE87A3B1F0}"/>
    <dgm:cxn modelId="{31D602B1-F478-3D41-85A7-419DD51D475B}" type="presOf" srcId="{FC4F93C0-BFBB-6A47-AA77-BFE2C1B17B65}" destId="{7100F66C-402B-D542-95A2-10B5B536C034}" srcOrd="0" destOrd="0" presId="urn:microsoft.com/office/officeart/2005/8/layout/radial6"/>
    <dgm:cxn modelId="{C6BDD7D8-5A8F-7F44-9DDC-13956D5CE9D7}" type="presOf" srcId="{D6AA6320-0048-6044-9034-71FB69D2C75A}" destId="{FAA31A1E-C9B1-8C42-8889-A58504E4D3C3}" srcOrd="0" destOrd="0" presId="urn:microsoft.com/office/officeart/2005/8/layout/radial6"/>
    <dgm:cxn modelId="{1BDD4BE4-5F89-BA41-810C-4060D671826D}" type="presParOf" srcId="{2AA69881-69E1-5544-8BE3-399049935E04}" destId="{FAA31A1E-C9B1-8C42-8889-A58504E4D3C3}" srcOrd="0" destOrd="0" presId="urn:microsoft.com/office/officeart/2005/8/layout/radial6"/>
    <dgm:cxn modelId="{3734F766-D88C-7842-B6FB-36D8441EB7B1}" type="presParOf" srcId="{2AA69881-69E1-5544-8BE3-399049935E04}" destId="{2A8CFA92-5D58-0F4B-B036-D7EDBD3D7CA7}" srcOrd="1" destOrd="0" presId="urn:microsoft.com/office/officeart/2005/8/layout/radial6"/>
    <dgm:cxn modelId="{D1B565F1-4ED6-EA47-A221-78E7DBDF1754}" type="presParOf" srcId="{2AA69881-69E1-5544-8BE3-399049935E04}" destId="{F8221E47-1B13-C240-91F1-D982E72A485D}" srcOrd="2" destOrd="0" presId="urn:microsoft.com/office/officeart/2005/8/layout/radial6"/>
    <dgm:cxn modelId="{F25E3E92-0170-F843-B907-3628764012FD}" type="presParOf" srcId="{2AA69881-69E1-5544-8BE3-399049935E04}" destId="{53792517-3413-A142-BF66-86E0DAD06E5F}" srcOrd="3" destOrd="0" presId="urn:microsoft.com/office/officeart/2005/8/layout/radial6"/>
    <dgm:cxn modelId="{593741DE-707B-944E-918F-681952953E70}" type="presParOf" srcId="{2AA69881-69E1-5544-8BE3-399049935E04}" destId="{AB99352D-EE7A-274F-9462-3507AD25C050}" srcOrd="4" destOrd="0" presId="urn:microsoft.com/office/officeart/2005/8/layout/radial6"/>
    <dgm:cxn modelId="{EEF64DFA-B93E-3541-AC79-F74B8B6DFFC5}" type="presParOf" srcId="{2AA69881-69E1-5544-8BE3-399049935E04}" destId="{429FEE9C-31BA-BD44-B928-A6E10FB46DCF}" srcOrd="5" destOrd="0" presId="urn:microsoft.com/office/officeart/2005/8/layout/radial6"/>
    <dgm:cxn modelId="{D21D899C-0A1C-5541-9545-2AC1E68EF833}" type="presParOf" srcId="{2AA69881-69E1-5544-8BE3-399049935E04}" destId="{42C7AC81-BB31-7E41-B79C-271DC93B92B6}" srcOrd="6" destOrd="0" presId="urn:microsoft.com/office/officeart/2005/8/layout/radial6"/>
    <dgm:cxn modelId="{C55064A6-BDA4-D849-9AAC-D7FC4786E76C}" type="presParOf" srcId="{2AA69881-69E1-5544-8BE3-399049935E04}" destId="{0F3E6E4A-86DC-F34A-BDB2-AB4ADC1B2757}" srcOrd="7" destOrd="0" presId="urn:microsoft.com/office/officeart/2005/8/layout/radial6"/>
    <dgm:cxn modelId="{620D614C-2318-5444-B31F-550DFA874708}" type="presParOf" srcId="{2AA69881-69E1-5544-8BE3-399049935E04}" destId="{C0C78CA8-0022-D445-A7E4-040E8576B89B}" srcOrd="8" destOrd="0" presId="urn:microsoft.com/office/officeart/2005/8/layout/radial6"/>
    <dgm:cxn modelId="{3F3CF53C-6803-CD41-B432-8CEA55BB9BFF}" type="presParOf" srcId="{2AA69881-69E1-5544-8BE3-399049935E04}" destId="{F241CF77-295C-0049-BABD-72A4C26AB23B}" srcOrd="9" destOrd="0" presId="urn:microsoft.com/office/officeart/2005/8/layout/radial6"/>
    <dgm:cxn modelId="{59586725-33EE-AF45-B6FC-FFA36D3146F3}" type="presParOf" srcId="{2AA69881-69E1-5544-8BE3-399049935E04}" destId="{78E47D22-7855-C842-BF11-F8FC7445896E}" srcOrd="10" destOrd="0" presId="urn:microsoft.com/office/officeart/2005/8/layout/radial6"/>
    <dgm:cxn modelId="{82A8E210-3FF9-2F4C-A809-D31717F1C6D2}" type="presParOf" srcId="{2AA69881-69E1-5544-8BE3-399049935E04}" destId="{0C1BB07D-32BD-FE41-BB40-7295DEB4E6AA}" srcOrd="11" destOrd="0" presId="urn:microsoft.com/office/officeart/2005/8/layout/radial6"/>
    <dgm:cxn modelId="{F9784B2F-22BB-2143-BEB5-BAD3854ED22B}" type="presParOf" srcId="{2AA69881-69E1-5544-8BE3-399049935E04}" destId="{7100F66C-402B-D542-95A2-10B5B536C03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CDE991-E1C3-6F43-91F7-F2356A46AB4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A6320-0048-6044-9034-71FB69D2C75A}">
      <dgm:prSet phldrT="[Text]" phldr="1"/>
      <dgm:spPr/>
      <dgm:t>
        <a:bodyPr/>
        <a:lstStyle/>
        <a:p>
          <a:endParaRPr lang="en-US" dirty="0"/>
        </a:p>
      </dgm:t>
    </dgm:pt>
    <dgm:pt modelId="{95830705-9B8E-A44F-9AAB-DA74CEFDC778}" type="parTrans" cxnId="{76D434F8-CEA9-244F-A444-C3133A196C90}">
      <dgm:prSet/>
      <dgm:spPr/>
      <dgm:t>
        <a:bodyPr/>
        <a:lstStyle/>
        <a:p>
          <a:endParaRPr lang="en-US"/>
        </a:p>
      </dgm:t>
    </dgm:pt>
    <dgm:pt modelId="{E612A8A8-88BD-4147-807F-87DE87A3B1F0}" type="sibTrans" cxnId="{76D434F8-CEA9-244F-A444-C3133A196C90}">
      <dgm:prSet/>
      <dgm:spPr/>
      <dgm:t>
        <a:bodyPr/>
        <a:lstStyle/>
        <a:p>
          <a:endParaRPr lang="en-US"/>
        </a:p>
      </dgm:t>
    </dgm:pt>
    <dgm:pt modelId="{84415F2B-C265-5E4F-A8E4-30E529C11CA1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7261B127-37DC-DA4F-BED8-0E9F765178A8}" type="parTrans" cxnId="{202D2A93-125F-A747-9CC8-8A11217A42ED}">
      <dgm:prSet/>
      <dgm:spPr/>
      <dgm:t>
        <a:bodyPr/>
        <a:lstStyle/>
        <a:p>
          <a:endParaRPr lang="en-US"/>
        </a:p>
      </dgm:t>
    </dgm:pt>
    <dgm:pt modelId="{18F494D7-BABA-1247-B1BD-B1EAE70E9430}" type="sibTrans" cxnId="{202D2A93-125F-A747-9CC8-8A11217A42ED}">
      <dgm:prSet/>
      <dgm:spPr/>
      <dgm:t>
        <a:bodyPr/>
        <a:lstStyle/>
        <a:p>
          <a:endParaRPr lang="en-US"/>
        </a:p>
      </dgm:t>
    </dgm:pt>
    <dgm:pt modelId="{F4B75DBD-0210-3542-9ACD-ED0330E2A8D9}">
      <dgm:prSet phldrT="[Text]"/>
      <dgm:spPr/>
      <dgm:t>
        <a:bodyPr/>
        <a:lstStyle/>
        <a:p>
          <a:r>
            <a:rPr lang="en-US" dirty="0" smtClean="0"/>
            <a:t>Unity</a:t>
          </a:r>
          <a:endParaRPr lang="en-US" dirty="0"/>
        </a:p>
      </dgm:t>
    </dgm:pt>
    <dgm:pt modelId="{BF0EC91A-2240-2A4A-B02D-876C6994117B}" type="parTrans" cxnId="{9325C05B-F109-B740-82EF-FB39CD1007E3}">
      <dgm:prSet/>
      <dgm:spPr/>
      <dgm:t>
        <a:bodyPr/>
        <a:lstStyle/>
        <a:p>
          <a:endParaRPr lang="en-US"/>
        </a:p>
      </dgm:t>
    </dgm:pt>
    <dgm:pt modelId="{46EF5FB3-12FA-D749-88EB-5CB1A99E67FD}" type="sibTrans" cxnId="{9325C05B-F109-B740-82EF-FB39CD1007E3}">
      <dgm:prSet/>
      <dgm:spPr/>
      <dgm:t>
        <a:bodyPr/>
        <a:lstStyle/>
        <a:p>
          <a:endParaRPr lang="en-US"/>
        </a:p>
      </dgm:t>
    </dgm:pt>
    <dgm:pt modelId="{DDE622C6-C063-2B49-8667-B720F250133B}">
      <dgm:prSet phldrT="[Text]"/>
      <dgm:spPr/>
      <dgm:t>
        <a:bodyPr/>
        <a:lstStyle/>
        <a:p>
          <a:r>
            <a:rPr lang="en-US" dirty="0" smtClean="0"/>
            <a:t>Breaking bread</a:t>
          </a:r>
          <a:endParaRPr lang="en-US" dirty="0"/>
        </a:p>
      </dgm:t>
    </dgm:pt>
    <dgm:pt modelId="{C2108936-8637-FC43-97F7-3C8F605D2B2F}" type="parTrans" cxnId="{2DF42D24-EF9B-DE4C-AF2F-9172E281F0E1}">
      <dgm:prSet/>
      <dgm:spPr/>
      <dgm:t>
        <a:bodyPr/>
        <a:lstStyle/>
        <a:p>
          <a:endParaRPr lang="en-US"/>
        </a:p>
      </dgm:t>
    </dgm:pt>
    <dgm:pt modelId="{D7D93D6A-17D3-634A-81AF-FADD4ED49401}" type="sibTrans" cxnId="{2DF42D24-EF9B-DE4C-AF2F-9172E281F0E1}">
      <dgm:prSet/>
      <dgm:spPr/>
      <dgm:t>
        <a:bodyPr/>
        <a:lstStyle/>
        <a:p>
          <a:endParaRPr lang="en-US"/>
        </a:p>
      </dgm:t>
    </dgm:pt>
    <dgm:pt modelId="{C437AC63-2D4F-ED4A-9239-6E8A9B0FBF2C}">
      <dgm:prSet phldrT="[Text]" phldr="1"/>
      <dgm:spPr/>
      <dgm:t>
        <a:bodyPr/>
        <a:lstStyle/>
        <a:p>
          <a:endParaRPr lang="en-US" dirty="0"/>
        </a:p>
      </dgm:t>
    </dgm:pt>
    <dgm:pt modelId="{42DC0785-D0A8-DC4D-A595-8366BF5B4D68}" type="parTrans" cxnId="{DBEE144B-CF49-544B-918D-9EE366851FCD}">
      <dgm:prSet/>
      <dgm:spPr/>
      <dgm:t>
        <a:bodyPr/>
        <a:lstStyle/>
        <a:p>
          <a:endParaRPr lang="en-US"/>
        </a:p>
      </dgm:t>
    </dgm:pt>
    <dgm:pt modelId="{FC4F93C0-BFBB-6A47-AA77-BFE2C1B17B65}" type="sibTrans" cxnId="{DBEE144B-CF49-544B-918D-9EE366851FCD}">
      <dgm:prSet/>
      <dgm:spPr/>
      <dgm:t>
        <a:bodyPr/>
        <a:lstStyle/>
        <a:p>
          <a:endParaRPr lang="en-US"/>
        </a:p>
      </dgm:t>
    </dgm:pt>
    <dgm:pt modelId="{2AA69881-69E1-5544-8BE3-399049935E04}" type="pres">
      <dgm:prSet presAssocID="{7FCDE991-E1C3-6F43-91F7-F2356A46AB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31A1E-C9B1-8C42-8889-A58504E4D3C3}" type="pres">
      <dgm:prSet presAssocID="{D6AA6320-0048-6044-9034-71FB69D2C75A}" presName="centerShape" presStyleLbl="node0" presStyleIdx="0" presStyleCnt="1"/>
      <dgm:spPr/>
      <dgm:t>
        <a:bodyPr/>
        <a:lstStyle/>
        <a:p>
          <a:endParaRPr lang="en-US"/>
        </a:p>
      </dgm:t>
    </dgm:pt>
    <dgm:pt modelId="{2A8CFA92-5D58-0F4B-B036-D7EDBD3D7CA7}" type="pres">
      <dgm:prSet presAssocID="{84415F2B-C265-5E4F-A8E4-30E529C11C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1E47-1B13-C240-91F1-D982E72A485D}" type="pres">
      <dgm:prSet presAssocID="{84415F2B-C265-5E4F-A8E4-30E529C11CA1}" presName="dummy" presStyleCnt="0"/>
      <dgm:spPr/>
    </dgm:pt>
    <dgm:pt modelId="{53792517-3413-A142-BF66-86E0DAD06E5F}" type="pres">
      <dgm:prSet presAssocID="{18F494D7-BABA-1247-B1BD-B1EAE70E943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99352D-EE7A-274F-9462-3507AD25C050}" type="pres">
      <dgm:prSet presAssocID="{F4B75DBD-0210-3542-9ACD-ED0330E2A8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FEE9C-31BA-BD44-B928-A6E10FB46DCF}" type="pres">
      <dgm:prSet presAssocID="{F4B75DBD-0210-3542-9ACD-ED0330E2A8D9}" presName="dummy" presStyleCnt="0"/>
      <dgm:spPr/>
    </dgm:pt>
    <dgm:pt modelId="{42C7AC81-BB31-7E41-B79C-271DC93B92B6}" type="pres">
      <dgm:prSet presAssocID="{46EF5FB3-12FA-D749-88EB-5CB1A99E67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F3E6E4A-86DC-F34A-BDB2-AB4ADC1B2757}" type="pres">
      <dgm:prSet presAssocID="{DDE622C6-C063-2B49-8667-B720F25013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78CA8-0022-D445-A7E4-040E8576B89B}" type="pres">
      <dgm:prSet presAssocID="{DDE622C6-C063-2B49-8667-B720F250133B}" presName="dummy" presStyleCnt="0"/>
      <dgm:spPr/>
    </dgm:pt>
    <dgm:pt modelId="{F241CF77-295C-0049-BABD-72A4C26AB23B}" type="pres">
      <dgm:prSet presAssocID="{D7D93D6A-17D3-634A-81AF-FADD4ED494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8E47D22-7855-C842-BF11-F8FC7445896E}" type="pres">
      <dgm:prSet presAssocID="{C437AC63-2D4F-ED4A-9239-6E8A9B0FBF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BB07D-32BD-FE41-BB40-7295DEB4E6AA}" type="pres">
      <dgm:prSet presAssocID="{C437AC63-2D4F-ED4A-9239-6E8A9B0FBF2C}" presName="dummy" presStyleCnt="0"/>
      <dgm:spPr/>
    </dgm:pt>
    <dgm:pt modelId="{7100F66C-402B-D542-95A2-10B5B536C034}" type="pres">
      <dgm:prSet presAssocID="{FC4F93C0-BFBB-6A47-AA77-BFE2C1B17B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02D2A93-125F-A747-9CC8-8A11217A42ED}" srcId="{D6AA6320-0048-6044-9034-71FB69D2C75A}" destId="{84415F2B-C265-5E4F-A8E4-30E529C11CA1}" srcOrd="0" destOrd="0" parTransId="{7261B127-37DC-DA4F-BED8-0E9F765178A8}" sibTransId="{18F494D7-BABA-1247-B1BD-B1EAE70E9430}"/>
    <dgm:cxn modelId="{F08315C4-90FA-E442-8874-83ED4B238856}" type="presOf" srcId="{7FCDE991-E1C3-6F43-91F7-F2356A46AB4D}" destId="{2AA69881-69E1-5544-8BE3-399049935E04}" srcOrd="0" destOrd="0" presId="urn:microsoft.com/office/officeart/2005/8/layout/radial6"/>
    <dgm:cxn modelId="{B421E25C-F7E4-DB4E-A0E1-51E25B09A2FC}" type="presOf" srcId="{18F494D7-BABA-1247-B1BD-B1EAE70E9430}" destId="{53792517-3413-A142-BF66-86E0DAD06E5F}" srcOrd="0" destOrd="0" presId="urn:microsoft.com/office/officeart/2005/8/layout/radial6"/>
    <dgm:cxn modelId="{AC35E0AB-FB5D-E946-AE72-CB46D313238A}" type="presOf" srcId="{46EF5FB3-12FA-D749-88EB-5CB1A99E67FD}" destId="{42C7AC81-BB31-7E41-B79C-271DC93B92B6}" srcOrd="0" destOrd="0" presId="urn:microsoft.com/office/officeart/2005/8/layout/radial6"/>
    <dgm:cxn modelId="{B0203755-80DC-1B48-A3F9-4184A1FBE0DC}" type="presOf" srcId="{D7D93D6A-17D3-634A-81AF-FADD4ED49401}" destId="{F241CF77-295C-0049-BABD-72A4C26AB23B}" srcOrd="0" destOrd="0" presId="urn:microsoft.com/office/officeart/2005/8/layout/radial6"/>
    <dgm:cxn modelId="{9C494875-2170-A649-BE7D-449EABF578D4}" type="presOf" srcId="{F4B75DBD-0210-3542-9ACD-ED0330E2A8D9}" destId="{AB99352D-EE7A-274F-9462-3507AD25C050}" srcOrd="0" destOrd="0" presId="urn:microsoft.com/office/officeart/2005/8/layout/radial6"/>
    <dgm:cxn modelId="{B1EDF49C-A76E-DA4D-BA07-E9DB85B8928D}" type="presOf" srcId="{84415F2B-C265-5E4F-A8E4-30E529C11CA1}" destId="{2A8CFA92-5D58-0F4B-B036-D7EDBD3D7CA7}" srcOrd="0" destOrd="0" presId="urn:microsoft.com/office/officeart/2005/8/layout/radial6"/>
    <dgm:cxn modelId="{86CC514E-2C34-084E-855B-91B88B6DC639}" type="presOf" srcId="{FC4F93C0-BFBB-6A47-AA77-BFE2C1B17B65}" destId="{7100F66C-402B-D542-95A2-10B5B536C034}" srcOrd="0" destOrd="0" presId="urn:microsoft.com/office/officeart/2005/8/layout/radial6"/>
    <dgm:cxn modelId="{2DF42D24-EF9B-DE4C-AF2F-9172E281F0E1}" srcId="{D6AA6320-0048-6044-9034-71FB69D2C75A}" destId="{DDE622C6-C063-2B49-8667-B720F250133B}" srcOrd="2" destOrd="0" parTransId="{C2108936-8637-FC43-97F7-3C8F605D2B2F}" sibTransId="{D7D93D6A-17D3-634A-81AF-FADD4ED49401}"/>
    <dgm:cxn modelId="{F8AB7062-4890-3C41-BD34-D554723E5B25}" type="presOf" srcId="{C437AC63-2D4F-ED4A-9239-6E8A9B0FBF2C}" destId="{78E47D22-7855-C842-BF11-F8FC7445896E}" srcOrd="0" destOrd="0" presId="urn:microsoft.com/office/officeart/2005/8/layout/radial6"/>
    <dgm:cxn modelId="{649E4018-167B-9D48-8D7F-227A464900EB}" type="presOf" srcId="{D6AA6320-0048-6044-9034-71FB69D2C75A}" destId="{FAA31A1E-C9B1-8C42-8889-A58504E4D3C3}" srcOrd="0" destOrd="0" presId="urn:microsoft.com/office/officeart/2005/8/layout/radial6"/>
    <dgm:cxn modelId="{9325C05B-F109-B740-82EF-FB39CD1007E3}" srcId="{D6AA6320-0048-6044-9034-71FB69D2C75A}" destId="{F4B75DBD-0210-3542-9ACD-ED0330E2A8D9}" srcOrd="1" destOrd="0" parTransId="{BF0EC91A-2240-2A4A-B02D-876C6994117B}" sibTransId="{46EF5FB3-12FA-D749-88EB-5CB1A99E67FD}"/>
    <dgm:cxn modelId="{DBEE144B-CF49-544B-918D-9EE366851FCD}" srcId="{D6AA6320-0048-6044-9034-71FB69D2C75A}" destId="{C437AC63-2D4F-ED4A-9239-6E8A9B0FBF2C}" srcOrd="3" destOrd="0" parTransId="{42DC0785-D0A8-DC4D-A595-8366BF5B4D68}" sibTransId="{FC4F93C0-BFBB-6A47-AA77-BFE2C1B17B65}"/>
    <dgm:cxn modelId="{0A39F461-CDD4-434C-8E90-87CD4BEBEC5E}" type="presOf" srcId="{DDE622C6-C063-2B49-8667-B720F250133B}" destId="{0F3E6E4A-86DC-F34A-BDB2-AB4ADC1B2757}" srcOrd="0" destOrd="0" presId="urn:microsoft.com/office/officeart/2005/8/layout/radial6"/>
    <dgm:cxn modelId="{76D434F8-CEA9-244F-A444-C3133A196C90}" srcId="{7FCDE991-E1C3-6F43-91F7-F2356A46AB4D}" destId="{D6AA6320-0048-6044-9034-71FB69D2C75A}" srcOrd="0" destOrd="0" parTransId="{95830705-9B8E-A44F-9AAB-DA74CEFDC778}" sibTransId="{E612A8A8-88BD-4147-807F-87DE87A3B1F0}"/>
    <dgm:cxn modelId="{324CF691-BCC6-0A43-844E-336DA556EEA4}" type="presParOf" srcId="{2AA69881-69E1-5544-8BE3-399049935E04}" destId="{FAA31A1E-C9B1-8C42-8889-A58504E4D3C3}" srcOrd="0" destOrd="0" presId="urn:microsoft.com/office/officeart/2005/8/layout/radial6"/>
    <dgm:cxn modelId="{C8022AF0-8B9A-4B40-A1B0-50B9CEABB571}" type="presParOf" srcId="{2AA69881-69E1-5544-8BE3-399049935E04}" destId="{2A8CFA92-5D58-0F4B-B036-D7EDBD3D7CA7}" srcOrd="1" destOrd="0" presId="urn:microsoft.com/office/officeart/2005/8/layout/radial6"/>
    <dgm:cxn modelId="{AE681F46-129A-4444-B022-733257495D27}" type="presParOf" srcId="{2AA69881-69E1-5544-8BE3-399049935E04}" destId="{F8221E47-1B13-C240-91F1-D982E72A485D}" srcOrd="2" destOrd="0" presId="urn:microsoft.com/office/officeart/2005/8/layout/radial6"/>
    <dgm:cxn modelId="{75A17590-6AC5-1D47-AA4E-BCFD3E4C15A7}" type="presParOf" srcId="{2AA69881-69E1-5544-8BE3-399049935E04}" destId="{53792517-3413-A142-BF66-86E0DAD06E5F}" srcOrd="3" destOrd="0" presId="urn:microsoft.com/office/officeart/2005/8/layout/radial6"/>
    <dgm:cxn modelId="{1BCEE08A-0978-2448-BB6E-03E799DF2EC4}" type="presParOf" srcId="{2AA69881-69E1-5544-8BE3-399049935E04}" destId="{AB99352D-EE7A-274F-9462-3507AD25C050}" srcOrd="4" destOrd="0" presId="urn:microsoft.com/office/officeart/2005/8/layout/radial6"/>
    <dgm:cxn modelId="{1DCE8682-7407-3A4F-B1F0-E2A89D6815A2}" type="presParOf" srcId="{2AA69881-69E1-5544-8BE3-399049935E04}" destId="{429FEE9C-31BA-BD44-B928-A6E10FB46DCF}" srcOrd="5" destOrd="0" presId="urn:microsoft.com/office/officeart/2005/8/layout/radial6"/>
    <dgm:cxn modelId="{66B7C5D0-BD1E-F84F-A715-3663A9B64B62}" type="presParOf" srcId="{2AA69881-69E1-5544-8BE3-399049935E04}" destId="{42C7AC81-BB31-7E41-B79C-271DC93B92B6}" srcOrd="6" destOrd="0" presId="urn:microsoft.com/office/officeart/2005/8/layout/radial6"/>
    <dgm:cxn modelId="{FAE8A248-6360-6342-9AE8-7333F906135B}" type="presParOf" srcId="{2AA69881-69E1-5544-8BE3-399049935E04}" destId="{0F3E6E4A-86DC-F34A-BDB2-AB4ADC1B2757}" srcOrd="7" destOrd="0" presId="urn:microsoft.com/office/officeart/2005/8/layout/radial6"/>
    <dgm:cxn modelId="{3477F0E8-C984-ED48-8D2D-0B36EB895240}" type="presParOf" srcId="{2AA69881-69E1-5544-8BE3-399049935E04}" destId="{C0C78CA8-0022-D445-A7E4-040E8576B89B}" srcOrd="8" destOrd="0" presId="urn:microsoft.com/office/officeart/2005/8/layout/radial6"/>
    <dgm:cxn modelId="{74BC1B0F-1DC3-F140-800B-5BC3F9A86ACC}" type="presParOf" srcId="{2AA69881-69E1-5544-8BE3-399049935E04}" destId="{F241CF77-295C-0049-BABD-72A4C26AB23B}" srcOrd="9" destOrd="0" presId="urn:microsoft.com/office/officeart/2005/8/layout/radial6"/>
    <dgm:cxn modelId="{91C1820E-E3AF-5649-BEB0-C189340AF756}" type="presParOf" srcId="{2AA69881-69E1-5544-8BE3-399049935E04}" destId="{78E47D22-7855-C842-BF11-F8FC7445896E}" srcOrd="10" destOrd="0" presId="urn:microsoft.com/office/officeart/2005/8/layout/radial6"/>
    <dgm:cxn modelId="{03E9590A-548C-B549-9E1C-B2F42A00BFE1}" type="presParOf" srcId="{2AA69881-69E1-5544-8BE3-399049935E04}" destId="{0C1BB07D-32BD-FE41-BB40-7295DEB4E6AA}" srcOrd="11" destOrd="0" presId="urn:microsoft.com/office/officeart/2005/8/layout/radial6"/>
    <dgm:cxn modelId="{1E8EBBDA-4F11-CC4D-9E08-ADBB64BB7685}" type="presParOf" srcId="{2AA69881-69E1-5544-8BE3-399049935E04}" destId="{7100F66C-402B-D542-95A2-10B5B536C03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DE991-E1C3-6F43-91F7-F2356A46AB4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A6320-0048-6044-9034-71FB69D2C75A}">
      <dgm:prSet phldrT="[Text]" phldr="1"/>
      <dgm:spPr/>
      <dgm:t>
        <a:bodyPr/>
        <a:lstStyle/>
        <a:p>
          <a:endParaRPr lang="en-US" dirty="0"/>
        </a:p>
      </dgm:t>
    </dgm:pt>
    <dgm:pt modelId="{95830705-9B8E-A44F-9AAB-DA74CEFDC778}" type="parTrans" cxnId="{76D434F8-CEA9-244F-A444-C3133A196C90}">
      <dgm:prSet/>
      <dgm:spPr/>
      <dgm:t>
        <a:bodyPr/>
        <a:lstStyle/>
        <a:p>
          <a:endParaRPr lang="en-US"/>
        </a:p>
      </dgm:t>
    </dgm:pt>
    <dgm:pt modelId="{E612A8A8-88BD-4147-807F-87DE87A3B1F0}" type="sibTrans" cxnId="{76D434F8-CEA9-244F-A444-C3133A196C90}">
      <dgm:prSet/>
      <dgm:spPr/>
      <dgm:t>
        <a:bodyPr/>
        <a:lstStyle/>
        <a:p>
          <a:endParaRPr lang="en-US"/>
        </a:p>
      </dgm:t>
    </dgm:pt>
    <dgm:pt modelId="{84415F2B-C265-5E4F-A8E4-30E529C11CA1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7261B127-37DC-DA4F-BED8-0E9F765178A8}" type="parTrans" cxnId="{202D2A93-125F-A747-9CC8-8A11217A42ED}">
      <dgm:prSet/>
      <dgm:spPr/>
      <dgm:t>
        <a:bodyPr/>
        <a:lstStyle/>
        <a:p>
          <a:endParaRPr lang="en-US"/>
        </a:p>
      </dgm:t>
    </dgm:pt>
    <dgm:pt modelId="{18F494D7-BABA-1247-B1BD-B1EAE70E9430}" type="sibTrans" cxnId="{202D2A93-125F-A747-9CC8-8A11217A42ED}">
      <dgm:prSet/>
      <dgm:spPr/>
      <dgm:t>
        <a:bodyPr/>
        <a:lstStyle/>
        <a:p>
          <a:endParaRPr lang="en-US"/>
        </a:p>
      </dgm:t>
    </dgm:pt>
    <dgm:pt modelId="{F4B75DBD-0210-3542-9ACD-ED0330E2A8D9}">
      <dgm:prSet phldrT="[Text]"/>
      <dgm:spPr/>
      <dgm:t>
        <a:bodyPr/>
        <a:lstStyle/>
        <a:p>
          <a:r>
            <a:rPr lang="en-US" dirty="0" smtClean="0"/>
            <a:t>Unity</a:t>
          </a:r>
          <a:endParaRPr lang="en-US" dirty="0"/>
        </a:p>
      </dgm:t>
    </dgm:pt>
    <dgm:pt modelId="{BF0EC91A-2240-2A4A-B02D-876C6994117B}" type="parTrans" cxnId="{9325C05B-F109-B740-82EF-FB39CD1007E3}">
      <dgm:prSet/>
      <dgm:spPr/>
      <dgm:t>
        <a:bodyPr/>
        <a:lstStyle/>
        <a:p>
          <a:endParaRPr lang="en-US"/>
        </a:p>
      </dgm:t>
    </dgm:pt>
    <dgm:pt modelId="{46EF5FB3-12FA-D749-88EB-5CB1A99E67FD}" type="sibTrans" cxnId="{9325C05B-F109-B740-82EF-FB39CD1007E3}">
      <dgm:prSet/>
      <dgm:spPr/>
      <dgm:t>
        <a:bodyPr/>
        <a:lstStyle/>
        <a:p>
          <a:endParaRPr lang="en-US"/>
        </a:p>
      </dgm:t>
    </dgm:pt>
    <dgm:pt modelId="{DDE622C6-C063-2B49-8667-B720F250133B}">
      <dgm:prSet phldrT="[Text]"/>
      <dgm:spPr/>
      <dgm:t>
        <a:bodyPr/>
        <a:lstStyle/>
        <a:p>
          <a:r>
            <a:rPr lang="en-US" dirty="0" smtClean="0"/>
            <a:t>Breaking bread</a:t>
          </a:r>
          <a:endParaRPr lang="en-US" dirty="0"/>
        </a:p>
      </dgm:t>
    </dgm:pt>
    <dgm:pt modelId="{C2108936-8637-FC43-97F7-3C8F605D2B2F}" type="parTrans" cxnId="{2DF42D24-EF9B-DE4C-AF2F-9172E281F0E1}">
      <dgm:prSet/>
      <dgm:spPr/>
      <dgm:t>
        <a:bodyPr/>
        <a:lstStyle/>
        <a:p>
          <a:endParaRPr lang="en-US"/>
        </a:p>
      </dgm:t>
    </dgm:pt>
    <dgm:pt modelId="{D7D93D6A-17D3-634A-81AF-FADD4ED49401}" type="sibTrans" cxnId="{2DF42D24-EF9B-DE4C-AF2F-9172E281F0E1}">
      <dgm:prSet/>
      <dgm:spPr/>
      <dgm:t>
        <a:bodyPr/>
        <a:lstStyle/>
        <a:p>
          <a:endParaRPr lang="en-US"/>
        </a:p>
      </dgm:t>
    </dgm:pt>
    <dgm:pt modelId="{C437AC63-2D4F-ED4A-9239-6E8A9B0FBF2C}">
      <dgm:prSet phldrT="[Text]"/>
      <dgm:spPr/>
      <dgm:t>
        <a:bodyPr/>
        <a:lstStyle/>
        <a:p>
          <a:r>
            <a:rPr lang="en-US" dirty="0" smtClean="0"/>
            <a:t>Prayer</a:t>
          </a:r>
          <a:endParaRPr lang="en-US" dirty="0"/>
        </a:p>
      </dgm:t>
    </dgm:pt>
    <dgm:pt modelId="{42DC0785-D0A8-DC4D-A595-8366BF5B4D68}" type="parTrans" cxnId="{DBEE144B-CF49-544B-918D-9EE366851FCD}">
      <dgm:prSet/>
      <dgm:spPr/>
      <dgm:t>
        <a:bodyPr/>
        <a:lstStyle/>
        <a:p>
          <a:endParaRPr lang="en-US"/>
        </a:p>
      </dgm:t>
    </dgm:pt>
    <dgm:pt modelId="{FC4F93C0-BFBB-6A47-AA77-BFE2C1B17B65}" type="sibTrans" cxnId="{DBEE144B-CF49-544B-918D-9EE366851FCD}">
      <dgm:prSet/>
      <dgm:spPr/>
      <dgm:t>
        <a:bodyPr/>
        <a:lstStyle/>
        <a:p>
          <a:endParaRPr lang="en-US"/>
        </a:p>
      </dgm:t>
    </dgm:pt>
    <dgm:pt modelId="{2AA69881-69E1-5544-8BE3-399049935E04}" type="pres">
      <dgm:prSet presAssocID="{7FCDE991-E1C3-6F43-91F7-F2356A46AB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31A1E-C9B1-8C42-8889-A58504E4D3C3}" type="pres">
      <dgm:prSet presAssocID="{D6AA6320-0048-6044-9034-71FB69D2C75A}" presName="centerShape" presStyleLbl="node0" presStyleIdx="0" presStyleCnt="1"/>
      <dgm:spPr/>
      <dgm:t>
        <a:bodyPr/>
        <a:lstStyle/>
        <a:p>
          <a:endParaRPr lang="en-US"/>
        </a:p>
      </dgm:t>
    </dgm:pt>
    <dgm:pt modelId="{2A8CFA92-5D58-0F4B-B036-D7EDBD3D7CA7}" type="pres">
      <dgm:prSet presAssocID="{84415F2B-C265-5E4F-A8E4-30E529C11C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1E47-1B13-C240-91F1-D982E72A485D}" type="pres">
      <dgm:prSet presAssocID="{84415F2B-C265-5E4F-A8E4-30E529C11CA1}" presName="dummy" presStyleCnt="0"/>
      <dgm:spPr/>
    </dgm:pt>
    <dgm:pt modelId="{53792517-3413-A142-BF66-86E0DAD06E5F}" type="pres">
      <dgm:prSet presAssocID="{18F494D7-BABA-1247-B1BD-B1EAE70E943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99352D-EE7A-274F-9462-3507AD25C050}" type="pres">
      <dgm:prSet presAssocID="{F4B75DBD-0210-3542-9ACD-ED0330E2A8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FEE9C-31BA-BD44-B928-A6E10FB46DCF}" type="pres">
      <dgm:prSet presAssocID="{F4B75DBD-0210-3542-9ACD-ED0330E2A8D9}" presName="dummy" presStyleCnt="0"/>
      <dgm:spPr/>
    </dgm:pt>
    <dgm:pt modelId="{42C7AC81-BB31-7E41-B79C-271DC93B92B6}" type="pres">
      <dgm:prSet presAssocID="{46EF5FB3-12FA-D749-88EB-5CB1A99E67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F3E6E4A-86DC-F34A-BDB2-AB4ADC1B2757}" type="pres">
      <dgm:prSet presAssocID="{DDE622C6-C063-2B49-8667-B720F25013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78CA8-0022-D445-A7E4-040E8576B89B}" type="pres">
      <dgm:prSet presAssocID="{DDE622C6-C063-2B49-8667-B720F250133B}" presName="dummy" presStyleCnt="0"/>
      <dgm:spPr/>
    </dgm:pt>
    <dgm:pt modelId="{F241CF77-295C-0049-BABD-72A4C26AB23B}" type="pres">
      <dgm:prSet presAssocID="{D7D93D6A-17D3-634A-81AF-FADD4ED494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8E47D22-7855-C842-BF11-F8FC7445896E}" type="pres">
      <dgm:prSet presAssocID="{C437AC63-2D4F-ED4A-9239-6E8A9B0FBF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BB07D-32BD-FE41-BB40-7295DEB4E6AA}" type="pres">
      <dgm:prSet presAssocID="{C437AC63-2D4F-ED4A-9239-6E8A9B0FBF2C}" presName="dummy" presStyleCnt="0"/>
      <dgm:spPr/>
    </dgm:pt>
    <dgm:pt modelId="{7100F66C-402B-D542-95A2-10B5B536C034}" type="pres">
      <dgm:prSet presAssocID="{FC4F93C0-BFBB-6A47-AA77-BFE2C1B17B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02D2A93-125F-A747-9CC8-8A11217A42ED}" srcId="{D6AA6320-0048-6044-9034-71FB69D2C75A}" destId="{84415F2B-C265-5E4F-A8E4-30E529C11CA1}" srcOrd="0" destOrd="0" parTransId="{7261B127-37DC-DA4F-BED8-0E9F765178A8}" sibTransId="{18F494D7-BABA-1247-B1BD-B1EAE70E9430}"/>
    <dgm:cxn modelId="{E48973D0-36F7-E448-92AE-0DB9107223A3}" type="presOf" srcId="{DDE622C6-C063-2B49-8667-B720F250133B}" destId="{0F3E6E4A-86DC-F34A-BDB2-AB4ADC1B2757}" srcOrd="0" destOrd="0" presId="urn:microsoft.com/office/officeart/2005/8/layout/radial6"/>
    <dgm:cxn modelId="{1C2A4CB5-9A0F-A44A-A7D0-6E1FFE8B3B9F}" type="presOf" srcId="{84415F2B-C265-5E4F-A8E4-30E529C11CA1}" destId="{2A8CFA92-5D58-0F4B-B036-D7EDBD3D7CA7}" srcOrd="0" destOrd="0" presId="urn:microsoft.com/office/officeart/2005/8/layout/radial6"/>
    <dgm:cxn modelId="{8CA6D97E-CA1D-E446-9B12-E1085479317E}" type="presOf" srcId="{FC4F93C0-BFBB-6A47-AA77-BFE2C1B17B65}" destId="{7100F66C-402B-D542-95A2-10B5B536C034}" srcOrd="0" destOrd="0" presId="urn:microsoft.com/office/officeart/2005/8/layout/radial6"/>
    <dgm:cxn modelId="{A409995D-6D97-B84B-A977-BDCBCFF9CF64}" type="presOf" srcId="{7FCDE991-E1C3-6F43-91F7-F2356A46AB4D}" destId="{2AA69881-69E1-5544-8BE3-399049935E04}" srcOrd="0" destOrd="0" presId="urn:microsoft.com/office/officeart/2005/8/layout/radial6"/>
    <dgm:cxn modelId="{2DF42D24-EF9B-DE4C-AF2F-9172E281F0E1}" srcId="{D6AA6320-0048-6044-9034-71FB69D2C75A}" destId="{DDE622C6-C063-2B49-8667-B720F250133B}" srcOrd="2" destOrd="0" parTransId="{C2108936-8637-FC43-97F7-3C8F605D2B2F}" sibTransId="{D7D93D6A-17D3-634A-81AF-FADD4ED49401}"/>
    <dgm:cxn modelId="{07FD3D4D-9477-F444-96C3-D9F9803341B0}" type="presOf" srcId="{46EF5FB3-12FA-D749-88EB-5CB1A99E67FD}" destId="{42C7AC81-BB31-7E41-B79C-271DC93B92B6}" srcOrd="0" destOrd="0" presId="urn:microsoft.com/office/officeart/2005/8/layout/radial6"/>
    <dgm:cxn modelId="{838E4E7F-BFF9-D945-A4C2-3E8763F6BC5A}" type="presOf" srcId="{D7D93D6A-17D3-634A-81AF-FADD4ED49401}" destId="{F241CF77-295C-0049-BABD-72A4C26AB23B}" srcOrd="0" destOrd="0" presId="urn:microsoft.com/office/officeart/2005/8/layout/radial6"/>
    <dgm:cxn modelId="{24AD4CA8-D2AB-A04F-AF56-55CF5E5A67A9}" type="presOf" srcId="{18F494D7-BABA-1247-B1BD-B1EAE70E9430}" destId="{53792517-3413-A142-BF66-86E0DAD06E5F}" srcOrd="0" destOrd="0" presId="urn:microsoft.com/office/officeart/2005/8/layout/radial6"/>
    <dgm:cxn modelId="{9325C05B-F109-B740-82EF-FB39CD1007E3}" srcId="{D6AA6320-0048-6044-9034-71FB69D2C75A}" destId="{F4B75DBD-0210-3542-9ACD-ED0330E2A8D9}" srcOrd="1" destOrd="0" parTransId="{BF0EC91A-2240-2A4A-B02D-876C6994117B}" sibTransId="{46EF5FB3-12FA-D749-88EB-5CB1A99E67FD}"/>
    <dgm:cxn modelId="{83219D71-6B1C-724F-98B3-1C3054643B13}" type="presOf" srcId="{C437AC63-2D4F-ED4A-9239-6E8A9B0FBF2C}" destId="{78E47D22-7855-C842-BF11-F8FC7445896E}" srcOrd="0" destOrd="0" presId="urn:microsoft.com/office/officeart/2005/8/layout/radial6"/>
    <dgm:cxn modelId="{DBEE144B-CF49-544B-918D-9EE366851FCD}" srcId="{D6AA6320-0048-6044-9034-71FB69D2C75A}" destId="{C437AC63-2D4F-ED4A-9239-6E8A9B0FBF2C}" srcOrd="3" destOrd="0" parTransId="{42DC0785-D0A8-DC4D-A595-8366BF5B4D68}" sibTransId="{FC4F93C0-BFBB-6A47-AA77-BFE2C1B17B65}"/>
    <dgm:cxn modelId="{76D434F8-CEA9-244F-A444-C3133A196C90}" srcId="{7FCDE991-E1C3-6F43-91F7-F2356A46AB4D}" destId="{D6AA6320-0048-6044-9034-71FB69D2C75A}" srcOrd="0" destOrd="0" parTransId="{95830705-9B8E-A44F-9AAB-DA74CEFDC778}" sibTransId="{E612A8A8-88BD-4147-807F-87DE87A3B1F0}"/>
    <dgm:cxn modelId="{94A286B1-922C-D24F-A0DD-1AB06C87E76F}" type="presOf" srcId="{F4B75DBD-0210-3542-9ACD-ED0330E2A8D9}" destId="{AB99352D-EE7A-274F-9462-3507AD25C050}" srcOrd="0" destOrd="0" presId="urn:microsoft.com/office/officeart/2005/8/layout/radial6"/>
    <dgm:cxn modelId="{F8BD63CD-BD69-F44D-A834-4BC70A5581A6}" type="presOf" srcId="{D6AA6320-0048-6044-9034-71FB69D2C75A}" destId="{FAA31A1E-C9B1-8C42-8889-A58504E4D3C3}" srcOrd="0" destOrd="0" presId="urn:microsoft.com/office/officeart/2005/8/layout/radial6"/>
    <dgm:cxn modelId="{ECA0938F-952C-EE46-A3F4-4F8A8FD59C9D}" type="presParOf" srcId="{2AA69881-69E1-5544-8BE3-399049935E04}" destId="{FAA31A1E-C9B1-8C42-8889-A58504E4D3C3}" srcOrd="0" destOrd="0" presId="urn:microsoft.com/office/officeart/2005/8/layout/radial6"/>
    <dgm:cxn modelId="{92B787F0-5DE8-9746-9A27-0F2E14DD75A5}" type="presParOf" srcId="{2AA69881-69E1-5544-8BE3-399049935E04}" destId="{2A8CFA92-5D58-0F4B-B036-D7EDBD3D7CA7}" srcOrd="1" destOrd="0" presId="urn:microsoft.com/office/officeart/2005/8/layout/radial6"/>
    <dgm:cxn modelId="{50CE444C-1889-C84A-8D6B-5A5A1D17E8C0}" type="presParOf" srcId="{2AA69881-69E1-5544-8BE3-399049935E04}" destId="{F8221E47-1B13-C240-91F1-D982E72A485D}" srcOrd="2" destOrd="0" presId="urn:microsoft.com/office/officeart/2005/8/layout/radial6"/>
    <dgm:cxn modelId="{D92CC131-55DF-6D44-A452-A86926FAF145}" type="presParOf" srcId="{2AA69881-69E1-5544-8BE3-399049935E04}" destId="{53792517-3413-A142-BF66-86E0DAD06E5F}" srcOrd="3" destOrd="0" presId="urn:microsoft.com/office/officeart/2005/8/layout/radial6"/>
    <dgm:cxn modelId="{7F634D1D-574D-D945-9BEE-6F504C0AD845}" type="presParOf" srcId="{2AA69881-69E1-5544-8BE3-399049935E04}" destId="{AB99352D-EE7A-274F-9462-3507AD25C050}" srcOrd="4" destOrd="0" presId="urn:microsoft.com/office/officeart/2005/8/layout/radial6"/>
    <dgm:cxn modelId="{B7309D08-2AD8-334A-A3E6-D12C0D5679BB}" type="presParOf" srcId="{2AA69881-69E1-5544-8BE3-399049935E04}" destId="{429FEE9C-31BA-BD44-B928-A6E10FB46DCF}" srcOrd="5" destOrd="0" presId="urn:microsoft.com/office/officeart/2005/8/layout/radial6"/>
    <dgm:cxn modelId="{32501351-59DB-A241-8725-9158B4D53122}" type="presParOf" srcId="{2AA69881-69E1-5544-8BE3-399049935E04}" destId="{42C7AC81-BB31-7E41-B79C-271DC93B92B6}" srcOrd="6" destOrd="0" presId="urn:microsoft.com/office/officeart/2005/8/layout/radial6"/>
    <dgm:cxn modelId="{31A8B27D-B783-4245-B739-F048C68AE224}" type="presParOf" srcId="{2AA69881-69E1-5544-8BE3-399049935E04}" destId="{0F3E6E4A-86DC-F34A-BDB2-AB4ADC1B2757}" srcOrd="7" destOrd="0" presId="urn:microsoft.com/office/officeart/2005/8/layout/radial6"/>
    <dgm:cxn modelId="{EE2A4DD5-19EB-2641-99EA-C195EDCD1AFA}" type="presParOf" srcId="{2AA69881-69E1-5544-8BE3-399049935E04}" destId="{C0C78CA8-0022-D445-A7E4-040E8576B89B}" srcOrd="8" destOrd="0" presId="urn:microsoft.com/office/officeart/2005/8/layout/radial6"/>
    <dgm:cxn modelId="{E10E602C-3EC3-3C47-9F06-7D46ADB55F95}" type="presParOf" srcId="{2AA69881-69E1-5544-8BE3-399049935E04}" destId="{F241CF77-295C-0049-BABD-72A4C26AB23B}" srcOrd="9" destOrd="0" presId="urn:microsoft.com/office/officeart/2005/8/layout/radial6"/>
    <dgm:cxn modelId="{AFF048E4-0B81-BE4C-98EF-A4FA3D680068}" type="presParOf" srcId="{2AA69881-69E1-5544-8BE3-399049935E04}" destId="{78E47D22-7855-C842-BF11-F8FC7445896E}" srcOrd="10" destOrd="0" presId="urn:microsoft.com/office/officeart/2005/8/layout/radial6"/>
    <dgm:cxn modelId="{B70B7226-177A-8440-9BCB-43B6C92789EC}" type="presParOf" srcId="{2AA69881-69E1-5544-8BE3-399049935E04}" destId="{0C1BB07D-32BD-FE41-BB40-7295DEB4E6AA}" srcOrd="11" destOrd="0" presId="urn:microsoft.com/office/officeart/2005/8/layout/radial6"/>
    <dgm:cxn modelId="{F5E59AD9-0C8B-0343-816F-795071A425F0}" type="presParOf" srcId="{2AA69881-69E1-5544-8BE3-399049935E04}" destId="{7100F66C-402B-D542-95A2-10B5B536C03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CDE991-E1C3-6F43-91F7-F2356A46AB4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A6320-0048-6044-9034-71FB69D2C75A}">
      <dgm:prSet phldrT="[Text]"/>
      <dgm:spPr/>
      <dgm:t>
        <a:bodyPr/>
        <a:lstStyle/>
        <a:p>
          <a:r>
            <a:rPr lang="en-US" b="1" u="sng" dirty="0" smtClean="0">
              <a:solidFill>
                <a:schemeClr val="bg1"/>
              </a:solidFill>
            </a:rPr>
            <a:t>EVANGELISM</a:t>
          </a:r>
          <a:endParaRPr lang="en-US" b="1" u="sng" dirty="0">
            <a:solidFill>
              <a:schemeClr val="bg1"/>
            </a:solidFill>
          </a:endParaRPr>
        </a:p>
      </dgm:t>
    </dgm:pt>
    <dgm:pt modelId="{95830705-9B8E-A44F-9AAB-DA74CEFDC778}" type="parTrans" cxnId="{76D434F8-CEA9-244F-A444-C3133A196C90}">
      <dgm:prSet/>
      <dgm:spPr/>
      <dgm:t>
        <a:bodyPr/>
        <a:lstStyle/>
        <a:p>
          <a:endParaRPr lang="en-US"/>
        </a:p>
      </dgm:t>
    </dgm:pt>
    <dgm:pt modelId="{E612A8A8-88BD-4147-807F-87DE87A3B1F0}" type="sibTrans" cxnId="{76D434F8-CEA9-244F-A444-C3133A196C90}">
      <dgm:prSet/>
      <dgm:spPr/>
      <dgm:t>
        <a:bodyPr/>
        <a:lstStyle/>
        <a:p>
          <a:endParaRPr lang="en-US"/>
        </a:p>
      </dgm:t>
    </dgm:pt>
    <dgm:pt modelId="{84415F2B-C265-5E4F-A8E4-30E529C11CA1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7261B127-37DC-DA4F-BED8-0E9F765178A8}" type="parTrans" cxnId="{202D2A93-125F-A747-9CC8-8A11217A42ED}">
      <dgm:prSet/>
      <dgm:spPr/>
      <dgm:t>
        <a:bodyPr/>
        <a:lstStyle/>
        <a:p>
          <a:endParaRPr lang="en-US"/>
        </a:p>
      </dgm:t>
    </dgm:pt>
    <dgm:pt modelId="{18F494D7-BABA-1247-B1BD-B1EAE70E9430}" type="sibTrans" cxnId="{202D2A93-125F-A747-9CC8-8A11217A42ED}">
      <dgm:prSet/>
      <dgm:spPr/>
      <dgm:t>
        <a:bodyPr/>
        <a:lstStyle/>
        <a:p>
          <a:endParaRPr lang="en-US"/>
        </a:p>
      </dgm:t>
    </dgm:pt>
    <dgm:pt modelId="{F4B75DBD-0210-3542-9ACD-ED0330E2A8D9}">
      <dgm:prSet phldrT="[Text]"/>
      <dgm:spPr/>
      <dgm:t>
        <a:bodyPr/>
        <a:lstStyle/>
        <a:p>
          <a:r>
            <a:rPr lang="en-US" dirty="0" smtClean="0"/>
            <a:t>Unity</a:t>
          </a:r>
          <a:endParaRPr lang="en-US" dirty="0"/>
        </a:p>
      </dgm:t>
    </dgm:pt>
    <dgm:pt modelId="{BF0EC91A-2240-2A4A-B02D-876C6994117B}" type="parTrans" cxnId="{9325C05B-F109-B740-82EF-FB39CD1007E3}">
      <dgm:prSet/>
      <dgm:spPr/>
      <dgm:t>
        <a:bodyPr/>
        <a:lstStyle/>
        <a:p>
          <a:endParaRPr lang="en-US"/>
        </a:p>
      </dgm:t>
    </dgm:pt>
    <dgm:pt modelId="{46EF5FB3-12FA-D749-88EB-5CB1A99E67FD}" type="sibTrans" cxnId="{9325C05B-F109-B740-82EF-FB39CD1007E3}">
      <dgm:prSet/>
      <dgm:spPr/>
      <dgm:t>
        <a:bodyPr/>
        <a:lstStyle/>
        <a:p>
          <a:endParaRPr lang="en-US"/>
        </a:p>
      </dgm:t>
    </dgm:pt>
    <dgm:pt modelId="{DDE622C6-C063-2B49-8667-B720F250133B}">
      <dgm:prSet phldrT="[Text]"/>
      <dgm:spPr/>
      <dgm:t>
        <a:bodyPr/>
        <a:lstStyle/>
        <a:p>
          <a:r>
            <a:rPr lang="en-US" dirty="0" smtClean="0"/>
            <a:t>Breaking bread</a:t>
          </a:r>
          <a:endParaRPr lang="en-US" dirty="0"/>
        </a:p>
      </dgm:t>
    </dgm:pt>
    <dgm:pt modelId="{C2108936-8637-FC43-97F7-3C8F605D2B2F}" type="parTrans" cxnId="{2DF42D24-EF9B-DE4C-AF2F-9172E281F0E1}">
      <dgm:prSet/>
      <dgm:spPr/>
      <dgm:t>
        <a:bodyPr/>
        <a:lstStyle/>
        <a:p>
          <a:endParaRPr lang="en-US"/>
        </a:p>
      </dgm:t>
    </dgm:pt>
    <dgm:pt modelId="{D7D93D6A-17D3-634A-81AF-FADD4ED49401}" type="sibTrans" cxnId="{2DF42D24-EF9B-DE4C-AF2F-9172E281F0E1}">
      <dgm:prSet/>
      <dgm:spPr/>
      <dgm:t>
        <a:bodyPr/>
        <a:lstStyle/>
        <a:p>
          <a:endParaRPr lang="en-US"/>
        </a:p>
      </dgm:t>
    </dgm:pt>
    <dgm:pt modelId="{C437AC63-2D4F-ED4A-9239-6E8A9B0FBF2C}">
      <dgm:prSet phldrT="[Text]"/>
      <dgm:spPr/>
      <dgm:t>
        <a:bodyPr/>
        <a:lstStyle/>
        <a:p>
          <a:r>
            <a:rPr lang="en-US" dirty="0" smtClean="0"/>
            <a:t>Prayer</a:t>
          </a:r>
          <a:endParaRPr lang="en-US" dirty="0"/>
        </a:p>
      </dgm:t>
    </dgm:pt>
    <dgm:pt modelId="{42DC0785-D0A8-DC4D-A595-8366BF5B4D68}" type="parTrans" cxnId="{DBEE144B-CF49-544B-918D-9EE366851FCD}">
      <dgm:prSet/>
      <dgm:spPr/>
      <dgm:t>
        <a:bodyPr/>
        <a:lstStyle/>
        <a:p>
          <a:endParaRPr lang="en-US"/>
        </a:p>
      </dgm:t>
    </dgm:pt>
    <dgm:pt modelId="{FC4F93C0-BFBB-6A47-AA77-BFE2C1B17B65}" type="sibTrans" cxnId="{DBEE144B-CF49-544B-918D-9EE366851FCD}">
      <dgm:prSet/>
      <dgm:spPr/>
      <dgm:t>
        <a:bodyPr/>
        <a:lstStyle/>
        <a:p>
          <a:endParaRPr lang="en-US"/>
        </a:p>
      </dgm:t>
    </dgm:pt>
    <dgm:pt modelId="{2AA69881-69E1-5544-8BE3-399049935E04}" type="pres">
      <dgm:prSet presAssocID="{7FCDE991-E1C3-6F43-91F7-F2356A46AB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31A1E-C9B1-8C42-8889-A58504E4D3C3}" type="pres">
      <dgm:prSet presAssocID="{D6AA6320-0048-6044-9034-71FB69D2C75A}" presName="centerShape" presStyleLbl="node0" presStyleIdx="0" presStyleCnt="1"/>
      <dgm:spPr/>
      <dgm:t>
        <a:bodyPr/>
        <a:lstStyle/>
        <a:p>
          <a:endParaRPr lang="en-US"/>
        </a:p>
      </dgm:t>
    </dgm:pt>
    <dgm:pt modelId="{2A8CFA92-5D58-0F4B-B036-D7EDBD3D7CA7}" type="pres">
      <dgm:prSet presAssocID="{84415F2B-C265-5E4F-A8E4-30E529C11C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1E47-1B13-C240-91F1-D982E72A485D}" type="pres">
      <dgm:prSet presAssocID="{84415F2B-C265-5E4F-A8E4-30E529C11CA1}" presName="dummy" presStyleCnt="0"/>
      <dgm:spPr/>
    </dgm:pt>
    <dgm:pt modelId="{53792517-3413-A142-BF66-86E0DAD06E5F}" type="pres">
      <dgm:prSet presAssocID="{18F494D7-BABA-1247-B1BD-B1EAE70E943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B99352D-EE7A-274F-9462-3507AD25C050}" type="pres">
      <dgm:prSet presAssocID="{F4B75DBD-0210-3542-9ACD-ED0330E2A8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FEE9C-31BA-BD44-B928-A6E10FB46DCF}" type="pres">
      <dgm:prSet presAssocID="{F4B75DBD-0210-3542-9ACD-ED0330E2A8D9}" presName="dummy" presStyleCnt="0"/>
      <dgm:spPr/>
    </dgm:pt>
    <dgm:pt modelId="{42C7AC81-BB31-7E41-B79C-271DC93B92B6}" type="pres">
      <dgm:prSet presAssocID="{46EF5FB3-12FA-D749-88EB-5CB1A99E67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F3E6E4A-86DC-F34A-BDB2-AB4ADC1B2757}" type="pres">
      <dgm:prSet presAssocID="{DDE622C6-C063-2B49-8667-B720F25013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78CA8-0022-D445-A7E4-040E8576B89B}" type="pres">
      <dgm:prSet presAssocID="{DDE622C6-C063-2B49-8667-B720F250133B}" presName="dummy" presStyleCnt="0"/>
      <dgm:spPr/>
    </dgm:pt>
    <dgm:pt modelId="{F241CF77-295C-0049-BABD-72A4C26AB23B}" type="pres">
      <dgm:prSet presAssocID="{D7D93D6A-17D3-634A-81AF-FADD4ED494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8E47D22-7855-C842-BF11-F8FC7445896E}" type="pres">
      <dgm:prSet presAssocID="{C437AC63-2D4F-ED4A-9239-6E8A9B0FBF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BB07D-32BD-FE41-BB40-7295DEB4E6AA}" type="pres">
      <dgm:prSet presAssocID="{C437AC63-2D4F-ED4A-9239-6E8A9B0FBF2C}" presName="dummy" presStyleCnt="0"/>
      <dgm:spPr/>
    </dgm:pt>
    <dgm:pt modelId="{7100F66C-402B-D542-95A2-10B5B536C034}" type="pres">
      <dgm:prSet presAssocID="{FC4F93C0-BFBB-6A47-AA77-BFE2C1B17B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02D2A93-125F-A747-9CC8-8A11217A42ED}" srcId="{D6AA6320-0048-6044-9034-71FB69D2C75A}" destId="{84415F2B-C265-5E4F-A8E4-30E529C11CA1}" srcOrd="0" destOrd="0" parTransId="{7261B127-37DC-DA4F-BED8-0E9F765178A8}" sibTransId="{18F494D7-BABA-1247-B1BD-B1EAE70E9430}"/>
    <dgm:cxn modelId="{AD16A827-0E72-FD4B-B7FD-8923C61C976F}" type="presOf" srcId="{DDE622C6-C063-2B49-8667-B720F250133B}" destId="{0F3E6E4A-86DC-F34A-BDB2-AB4ADC1B2757}" srcOrd="0" destOrd="0" presId="urn:microsoft.com/office/officeart/2005/8/layout/radial6"/>
    <dgm:cxn modelId="{76DF0CB1-0C05-3943-9265-27D16F25BA19}" type="presOf" srcId="{46EF5FB3-12FA-D749-88EB-5CB1A99E67FD}" destId="{42C7AC81-BB31-7E41-B79C-271DC93B92B6}" srcOrd="0" destOrd="0" presId="urn:microsoft.com/office/officeart/2005/8/layout/radial6"/>
    <dgm:cxn modelId="{DAA02B62-1EAC-694A-BB01-D22909052E76}" type="presOf" srcId="{7FCDE991-E1C3-6F43-91F7-F2356A46AB4D}" destId="{2AA69881-69E1-5544-8BE3-399049935E04}" srcOrd="0" destOrd="0" presId="urn:microsoft.com/office/officeart/2005/8/layout/radial6"/>
    <dgm:cxn modelId="{13620289-13D0-D043-820E-2F419EBCA6FB}" type="presOf" srcId="{C437AC63-2D4F-ED4A-9239-6E8A9B0FBF2C}" destId="{78E47D22-7855-C842-BF11-F8FC7445896E}" srcOrd="0" destOrd="0" presId="urn:microsoft.com/office/officeart/2005/8/layout/radial6"/>
    <dgm:cxn modelId="{21DAADB9-3EC9-DD43-8795-A04B9B92B194}" type="presOf" srcId="{FC4F93C0-BFBB-6A47-AA77-BFE2C1B17B65}" destId="{7100F66C-402B-D542-95A2-10B5B536C034}" srcOrd="0" destOrd="0" presId="urn:microsoft.com/office/officeart/2005/8/layout/radial6"/>
    <dgm:cxn modelId="{2DF42D24-EF9B-DE4C-AF2F-9172E281F0E1}" srcId="{D6AA6320-0048-6044-9034-71FB69D2C75A}" destId="{DDE622C6-C063-2B49-8667-B720F250133B}" srcOrd="2" destOrd="0" parTransId="{C2108936-8637-FC43-97F7-3C8F605D2B2F}" sibTransId="{D7D93D6A-17D3-634A-81AF-FADD4ED49401}"/>
    <dgm:cxn modelId="{0F433A31-59AB-D44C-9CD5-FCF34CD8E3E7}" type="presOf" srcId="{84415F2B-C265-5E4F-A8E4-30E529C11CA1}" destId="{2A8CFA92-5D58-0F4B-B036-D7EDBD3D7CA7}" srcOrd="0" destOrd="0" presId="urn:microsoft.com/office/officeart/2005/8/layout/radial6"/>
    <dgm:cxn modelId="{46B7C2E8-B85A-FE4F-96D7-7AAAFBA9F955}" type="presOf" srcId="{D6AA6320-0048-6044-9034-71FB69D2C75A}" destId="{FAA31A1E-C9B1-8C42-8889-A58504E4D3C3}" srcOrd="0" destOrd="0" presId="urn:microsoft.com/office/officeart/2005/8/layout/radial6"/>
    <dgm:cxn modelId="{9325C05B-F109-B740-82EF-FB39CD1007E3}" srcId="{D6AA6320-0048-6044-9034-71FB69D2C75A}" destId="{F4B75DBD-0210-3542-9ACD-ED0330E2A8D9}" srcOrd="1" destOrd="0" parTransId="{BF0EC91A-2240-2A4A-B02D-876C6994117B}" sibTransId="{46EF5FB3-12FA-D749-88EB-5CB1A99E67FD}"/>
    <dgm:cxn modelId="{DBEE144B-CF49-544B-918D-9EE366851FCD}" srcId="{D6AA6320-0048-6044-9034-71FB69D2C75A}" destId="{C437AC63-2D4F-ED4A-9239-6E8A9B0FBF2C}" srcOrd="3" destOrd="0" parTransId="{42DC0785-D0A8-DC4D-A595-8366BF5B4D68}" sibTransId="{FC4F93C0-BFBB-6A47-AA77-BFE2C1B17B65}"/>
    <dgm:cxn modelId="{76D434F8-CEA9-244F-A444-C3133A196C90}" srcId="{7FCDE991-E1C3-6F43-91F7-F2356A46AB4D}" destId="{D6AA6320-0048-6044-9034-71FB69D2C75A}" srcOrd="0" destOrd="0" parTransId="{95830705-9B8E-A44F-9AAB-DA74CEFDC778}" sibTransId="{E612A8A8-88BD-4147-807F-87DE87A3B1F0}"/>
    <dgm:cxn modelId="{ED6FAAAB-4BAA-7545-BC83-6860337FEEEA}" type="presOf" srcId="{D7D93D6A-17D3-634A-81AF-FADD4ED49401}" destId="{F241CF77-295C-0049-BABD-72A4C26AB23B}" srcOrd="0" destOrd="0" presId="urn:microsoft.com/office/officeart/2005/8/layout/radial6"/>
    <dgm:cxn modelId="{80D1E39D-D5C5-5148-8512-579EF2B4EC49}" type="presOf" srcId="{18F494D7-BABA-1247-B1BD-B1EAE70E9430}" destId="{53792517-3413-A142-BF66-86E0DAD06E5F}" srcOrd="0" destOrd="0" presId="urn:microsoft.com/office/officeart/2005/8/layout/radial6"/>
    <dgm:cxn modelId="{8A04B010-85A7-3F43-85FA-12F98743CF77}" type="presOf" srcId="{F4B75DBD-0210-3542-9ACD-ED0330E2A8D9}" destId="{AB99352D-EE7A-274F-9462-3507AD25C050}" srcOrd="0" destOrd="0" presId="urn:microsoft.com/office/officeart/2005/8/layout/radial6"/>
    <dgm:cxn modelId="{C07A496F-C7E6-C547-937D-97D5F41AEF1F}" type="presParOf" srcId="{2AA69881-69E1-5544-8BE3-399049935E04}" destId="{FAA31A1E-C9B1-8C42-8889-A58504E4D3C3}" srcOrd="0" destOrd="0" presId="urn:microsoft.com/office/officeart/2005/8/layout/radial6"/>
    <dgm:cxn modelId="{8557E852-5C8B-1D4A-8338-B4273F686431}" type="presParOf" srcId="{2AA69881-69E1-5544-8BE3-399049935E04}" destId="{2A8CFA92-5D58-0F4B-B036-D7EDBD3D7CA7}" srcOrd="1" destOrd="0" presId="urn:microsoft.com/office/officeart/2005/8/layout/radial6"/>
    <dgm:cxn modelId="{2FF66EF4-0845-0C43-AFAF-41B099DCA271}" type="presParOf" srcId="{2AA69881-69E1-5544-8BE3-399049935E04}" destId="{F8221E47-1B13-C240-91F1-D982E72A485D}" srcOrd="2" destOrd="0" presId="urn:microsoft.com/office/officeart/2005/8/layout/radial6"/>
    <dgm:cxn modelId="{DA504BD8-D5D5-AB47-80C2-AC21E604F9F2}" type="presParOf" srcId="{2AA69881-69E1-5544-8BE3-399049935E04}" destId="{53792517-3413-A142-BF66-86E0DAD06E5F}" srcOrd="3" destOrd="0" presId="urn:microsoft.com/office/officeart/2005/8/layout/radial6"/>
    <dgm:cxn modelId="{A3A98554-10F0-9744-84D5-9F339F2EA14D}" type="presParOf" srcId="{2AA69881-69E1-5544-8BE3-399049935E04}" destId="{AB99352D-EE7A-274F-9462-3507AD25C050}" srcOrd="4" destOrd="0" presId="urn:microsoft.com/office/officeart/2005/8/layout/radial6"/>
    <dgm:cxn modelId="{9C8C8B9A-DD8B-3246-8A9C-7FE07930C1E1}" type="presParOf" srcId="{2AA69881-69E1-5544-8BE3-399049935E04}" destId="{429FEE9C-31BA-BD44-B928-A6E10FB46DCF}" srcOrd="5" destOrd="0" presId="urn:microsoft.com/office/officeart/2005/8/layout/radial6"/>
    <dgm:cxn modelId="{9D12C1E3-3578-8F4B-B61E-10E28F4657DE}" type="presParOf" srcId="{2AA69881-69E1-5544-8BE3-399049935E04}" destId="{42C7AC81-BB31-7E41-B79C-271DC93B92B6}" srcOrd="6" destOrd="0" presId="urn:microsoft.com/office/officeart/2005/8/layout/radial6"/>
    <dgm:cxn modelId="{458A18EA-15ED-F649-8189-34FAF037C902}" type="presParOf" srcId="{2AA69881-69E1-5544-8BE3-399049935E04}" destId="{0F3E6E4A-86DC-F34A-BDB2-AB4ADC1B2757}" srcOrd="7" destOrd="0" presId="urn:microsoft.com/office/officeart/2005/8/layout/radial6"/>
    <dgm:cxn modelId="{AD7B0E61-96D7-1E4B-BF98-0045BC9D3AF0}" type="presParOf" srcId="{2AA69881-69E1-5544-8BE3-399049935E04}" destId="{C0C78CA8-0022-D445-A7E4-040E8576B89B}" srcOrd="8" destOrd="0" presId="urn:microsoft.com/office/officeart/2005/8/layout/radial6"/>
    <dgm:cxn modelId="{1BFA5FD2-C1A0-EF4B-9EDC-F07E051FA7B7}" type="presParOf" srcId="{2AA69881-69E1-5544-8BE3-399049935E04}" destId="{F241CF77-295C-0049-BABD-72A4C26AB23B}" srcOrd="9" destOrd="0" presId="urn:microsoft.com/office/officeart/2005/8/layout/radial6"/>
    <dgm:cxn modelId="{B65FDE1E-9AFC-D14E-B12F-FFC3248A7EEF}" type="presParOf" srcId="{2AA69881-69E1-5544-8BE3-399049935E04}" destId="{78E47D22-7855-C842-BF11-F8FC7445896E}" srcOrd="10" destOrd="0" presId="urn:microsoft.com/office/officeart/2005/8/layout/radial6"/>
    <dgm:cxn modelId="{CB22ECD2-A1D6-D346-8A9D-3CFF82FDAB3B}" type="presParOf" srcId="{2AA69881-69E1-5544-8BE3-399049935E04}" destId="{0C1BB07D-32BD-FE41-BB40-7295DEB4E6AA}" srcOrd="11" destOrd="0" presId="urn:microsoft.com/office/officeart/2005/8/layout/radial6"/>
    <dgm:cxn modelId="{6FDBD89F-BEEC-9948-BEC2-BED9E6F49493}" type="presParOf" srcId="{2AA69881-69E1-5544-8BE3-399049935E04}" destId="{7100F66C-402B-D542-95A2-10B5B536C03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0F66C-402B-D542-95A2-10B5B536C034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1CF77-295C-0049-BABD-72A4C26AB23B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7AC81-BB31-7E41-B79C-271DC93B92B6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92517-3413-A142-BF66-86E0DAD06E5F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31A1E-C9B1-8C42-8889-A58504E4D3C3}">
      <dsp:nvSpPr>
        <dsp:cNvPr id="0" name=""/>
        <dsp:cNvSpPr/>
      </dsp:nvSpPr>
      <dsp:spPr>
        <a:xfrm>
          <a:off x="2604453" y="1620543"/>
          <a:ext cx="1777236" cy="1777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2604453" y="1620543"/>
        <a:ext cx="1777236" cy="1777236"/>
      </dsp:txXfrm>
    </dsp:sp>
    <dsp:sp modelId="{2A8CFA92-5D58-0F4B-B036-D7EDBD3D7CA7}">
      <dsp:nvSpPr>
        <dsp:cNvPr id="0" name=""/>
        <dsp:cNvSpPr/>
      </dsp:nvSpPr>
      <dsp:spPr>
        <a:xfrm>
          <a:off x="2871038" y="165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Teaching</a:t>
          </a:r>
          <a:endParaRPr lang="en-US" sz="1800" kern="1200" dirty="0"/>
        </a:p>
      </dsp:txBody>
      <dsp:txXfrm>
        <a:off x="2871038" y="1659"/>
        <a:ext cx="1244065" cy="1244065"/>
      </dsp:txXfrm>
    </dsp:sp>
    <dsp:sp modelId="{AB99352D-EE7A-274F-9462-3507AD25C050}">
      <dsp:nvSpPr>
        <dsp:cNvPr id="0" name=""/>
        <dsp:cNvSpPr/>
      </dsp:nvSpPr>
      <dsp:spPr>
        <a:xfrm>
          <a:off x="475650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56508" y="1887129"/>
        <a:ext cx="1244065" cy="1244065"/>
      </dsp:txXfrm>
    </dsp:sp>
    <dsp:sp modelId="{0F3E6E4A-86DC-F34A-BDB2-AB4ADC1B2757}">
      <dsp:nvSpPr>
        <dsp:cNvPr id="0" name=""/>
        <dsp:cNvSpPr/>
      </dsp:nvSpPr>
      <dsp:spPr>
        <a:xfrm>
          <a:off x="2871038" y="377259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871038" y="3772599"/>
        <a:ext cx="1244065" cy="1244065"/>
      </dsp:txXfrm>
    </dsp:sp>
    <dsp:sp modelId="{78E47D22-7855-C842-BF11-F8FC7445896E}">
      <dsp:nvSpPr>
        <dsp:cNvPr id="0" name=""/>
        <dsp:cNvSpPr/>
      </dsp:nvSpPr>
      <dsp:spPr>
        <a:xfrm>
          <a:off x="98556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985568" y="1887129"/>
        <a:ext cx="1244065" cy="12440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0F66C-402B-D542-95A2-10B5B536C034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1CF77-295C-0049-BABD-72A4C26AB23B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7AC81-BB31-7E41-B79C-271DC93B92B6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92517-3413-A142-BF66-86E0DAD06E5F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31A1E-C9B1-8C42-8889-A58504E4D3C3}">
      <dsp:nvSpPr>
        <dsp:cNvPr id="0" name=""/>
        <dsp:cNvSpPr/>
      </dsp:nvSpPr>
      <dsp:spPr>
        <a:xfrm>
          <a:off x="2604453" y="1620543"/>
          <a:ext cx="1777236" cy="1777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604453" y="1620543"/>
        <a:ext cx="1777236" cy="1777236"/>
      </dsp:txXfrm>
    </dsp:sp>
    <dsp:sp modelId="{2A8CFA92-5D58-0F4B-B036-D7EDBD3D7CA7}">
      <dsp:nvSpPr>
        <dsp:cNvPr id="0" name=""/>
        <dsp:cNvSpPr/>
      </dsp:nvSpPr>
      <dsp:spPr>
        <a:xfrm>
          <a:off x="2871038" y="165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Teaching</a:t>
          </a:r>
          <a:endParaRPr lang="en-US" sz="1800" kern="1200" dirty="0"/>
        </a:p>
      </dsp:txBody>
      <dsp:txXfrm>
        <a:off x="2871038" y="1659"/>
        <a:ext cx="1244065" cy="1244065"/>
      </dsp:txXfrm>
    </dsp:sp>
    <dsp:sp modelId="{AB99352D-EE7A-274F-9462-3507AD25C050}">
      <dsp:nvSpPr>
        <dsp:cNvPr id="0" name=""/>
        <dsp:cNvSpPr/>
      </dsp:nvSpPr>
      <dsp:spPr>
        <a:xfrm>
          <a:off x="475650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Unity</a:t>
          </a:r>
          <a:endParaRPr lang="en-US" sz="1800" kern="1200" dirty="0"/>
        </a:p>
      </dsp:txBody>
      <dsp:txXfrm>
        <a:off x="4756508" y="1887129"/>
        <a:ext cx="1244065" cy="1244065"/>
      </dsp:txXfrm>
    </dsp:sp>
    <dsp:sp modelId="{0F3E6E4A-86DC-F34A-BDB2-AB4ADC1B2757}">
      <dsp:nvSpPr>
        <dsp:cNvPr id="0" name=""/>
        <dsp:cNvSpPr/>
      </dsp:nvSpPr>
      <dsp:spPr>
        <a:xfrm>
          <a:off x="2871038" y="377259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871038" y="3772599"/>
        <a:ext cx="1244065" cy="1244065"/>
      </dsp:txXfrm>
    </dsp:sp>
    <dsp:sp modelId="{78E47D22-7855-C842-BF11-F8FC7445896E}">
      <dsp:nvSpPr>
        <dsp:cNvPr id="0" name=""/>
        <dsp:cNvSpPr/>
      </dsp:nvSpPr>
      <dsp:spPr>
        <a:xfrm>
          <a:off x="98556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985568" y="1887129"/>
        <a:ext cx="1244065" cy="1244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0F66C-402B-D542-95A2-10B5B536C034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1CF77-295C-0049-BABD-72A4C26AB23B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7AC81-BB31-7E41-B79C-271DC93B92B6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92517-3413-A142-BF66-86E0DAD06E5F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31A1E-C9B1-8C42-8889-A58504E4D3C3}">
      <dsp:nvSpPr>
        <dsp:cNvPr id="0" name=""/>
        <dsp:cNvSpPr/>
      </dsp:nvSpPr>
      <dsp:spPr>
        <a:xfrm>
          <a:off x="2604453" y="1620543"/>
          <a:ext cx="1777236" cy="1777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604453" y="1620543"/>
        <a:ext cx="1777236" cy="1777236"/>
      </dsp:txXfrm>
    </dsp:sp>
    <dsp:sp modelId="{2A8CFA92-5D58-0F4B-B036-D7EDBD3D7CA7}">
      <dsp:nvSpPr>
        <dsp:cNvPr id="0" name=""/>
        <dsp:cNvSpPr/>
      </dsp:nvSpPr>
      <dsp:spPr>
        <a:xfrm>
          <a:off x="2871038" y="165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Teaching</a:t>
          </a:r>
          <a:endParaRPr lang="en-US" sz="1800" kern="1200" dirty="0"/>
        </a:p>
      </dsp:txBody>
      <dsp:txXfrm>
        <a:off x="2871038" y="1659"/>
        <a:ext cx="1244065" cy="1244065"/>
      </dsp:txXfrm>
    </dsp:sp>
    <dsp:sp modelId="{AB99352D-EE7A-274F-9462-3507AD25C050}">
      <dsp:nvSpPr>
        <dsp:cNvPr id="0" name=""/>
        <dsp:cNvSpPr/>
      </dsp:nvSpPr>
      <dsp:spPr>
        <a:xfrm>
          <a:off x="475650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Unity</a:t>
          </a:r>
          <a:endParaRPr lang="en-US" sz="1800" kern="1200" dirty="0"/>
        </a:p>
      </dsp:txBody>
      <dsp:txXfrm>
        <a:off x="4756508" y="1887129"/>
        <a:ext cx="1244065" cy="1244065"/>
      </dsp:txXfrm>
    </dsp:sp>
    <dsp:sp modelId="{0F3E6E4A-86DC-F34A-BDB2-AB4ADC1B2757}">
      <dsp:nvSpPr>
        <dsp:cNvPr id="0" name=""/>
        <dsp:cNvSpPr/>
      </dsp:nvSpPr>
      <dsp:spPr>
        <a:xfrm>
          <a:off x="2871038" y="377259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Breaking bread</a:t>
          </a:r>
          <a:endParaRPr lang="en-US" sz="1800" kern="1200" dirty="0"/>
        </a:p>
      </dsp:txBody>
      <dsp:txXfrm>
        <a:off x="2871038" y="3772599"/>
        <a:ext cx="1244065" cy="1244065"/>
      </dsp:txXfrm>
    </dsp:sp>
    <dsp:sp modelId="{78E47D22-7855-C842-BF11-F8FC7445896E}">
      <dsp:nvSpPr>
        <dsp:cNvPr id="0" name=""/>
        <dsp:cNvSpPr/>
      </dsp:nvSpPr>
      <dsp:spPr>
        <a:xfrm>
          <a:off x="98556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985568" y="1887129"/>
        <a:ext cx="1244065" cy="12440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0F66C-402B-D542-95A2-10B5B536C034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1CF77-295C-0049-BABD-72A4C26AB23B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7AC81-BB31-7E41-B79C-271DC93B92B6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92517-3413-A142-BF66-86E0DAD06E5F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31A1E-C9B1-8C42-8889-A58504E4D3C3}">
      <dsp:nvSpPr>
        <dsp:cNvPr id="0" name=""/>
        <dsp:cNvSpPr/>
      </dsp:nvSpPr>
      <dsp:spPr>
        <a:xfrm>
          <a:off x="2604453" y="1620543"/>
          <a:ext cx="1777236" cy="1777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604453" y="1620543"/>
        <a:ext cx="1777236" cy="1777236"/>
      </dsp:txXfrm>
    </dsp:sp>
    <dsp:sp modelId="{2A8CFA92-5D58-0F4B-B036-D7EDBD3D7CA7}">
      <dsp:nvSpPr>
        <dsp:cNvPr id="0" name=""/>
        <dsp:cNvSpPr/>
      </dsp:nvSpPr>
      <dsp:spPr>
        <a:xfrm>
          <a:off x="2871038" y="165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Teaching</a:t>
          </a:r>
          <a:endParaRPr lang="en-US" sz="1800" kern="1200" dirty="0"/>
        </a:p>
      </dsp:txBody>
      <dsp:txXfrm>
        <a:off x="2871038" y="1659"/>
        <a:ext cx="1244065" cy="1244065"/>
      </dsp:txXfrm>
    </dsp:sp>
    <dsp:sp modelId="{AB99352D-EE7A-274F-9462-3507AD25C050}">
      <dsp:nvSpPr>
        <dsp:cNvPr id="0" name=""/>
        <dsp:cNvSpPr/>
      </dsp:nvSpPr>
      <dsp:spPr>
        <a:xfrm>
          <a:off x="475650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Unity</a:t>
          </a:r>
          <a:endParaRPr lang="en-US" sz="1800" kern="1200" dirty="0"/>
        </a:p>
      </dsp:txBody>
      <dsp:txXfrm>
        <a:off x="4756508" y="1887129"/>
        <a:ext cx="1244065" cy="1244065"/>
      </dsp:txXfrm>
    </dsp:sp>
    <dsp:sp modelId="{0F3E6E4A-86DC-F34A-BDB2-AB4ADC1B2757}">
      <dsp:nvSpPr>
        <dsp:cNvPr id="0" name=""/>
        <dsp:cNvSpPr/>
      </dsp:nvSpPr>
      <dsp:spPr>
        <a:xfrm>
          <a:off x="2871038" y="377259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Breaking bread</a:t>
          </a:r>
          <a:endParaRPr lang="en-US" sz="1800" kern="1200" dirty="0"/>
        </a:p>
      </dsp:txBody>
      <dsp:txXfrm>
        <a:off x="2871038" y="3772599"/>
        <a:ext cx="1244065" cy="1244065"/>
      </dsp:txXfrm>
    </dsp:sp>
    <dsp:sp modelId="{78E47D22-7855-C842-BF11-F8FC7445896E}">
      <dsp:nvSpPr>
        <dsp:cNvPr id="0" name=""/>
        <dsp:cNvSpPr/>
      </dsp:nvSpPr>
      <dsp:spPr>
        <a:xfrm>
          <a:off x="98556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Prayer</a:t>
          </a:r>
          <a:endParaRPr lang="en-US" sz="1800" kern="1200" dirty="0"/>
        </a:p>
      </dsp:txBody>
      <dsp:txXfrm>
        <a:off x="985568" y="1887129"/>
        <a:ext cx="1244065" cy="12440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0F66C-402B-D542-95A2-10B5B536C034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1CF77-295C-0049-BABD-72A4C26AB23B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7AC81-BB31-7E41-B79C-271DC93B92B6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92517-3413-A142-BF66-86E0DAD06E5F}">
      <dsp:nvSpPr>
        <dsp:cNvPr id="0" name=""/>
        <dsp:cNvSpPr/>
      </dsp:nvSpPr>
      <dsp:spPr>
        <a:xfrm>
          <a:off x="1562815" y="578905"/>
          <a:ext cx="3860512" cy="3860512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31A1E-C9B1-8C42-8889-A58504E4D3C3}">
      <dsp:nvSpPr>
        <dsp:cNvPr id="0" name=""/>
        <dsp:cNvSpPr/>
      </dsp:nvSpPr>
      <dsp:spPr>
        <a:xfrm>
          <a:off x="2604453" y="1620543"/>
          <a:ext cx="1777236" cy="1777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chemeClr val="bg1"/>
              </a:solidFill>
            </a:rPr>
            <a:t>EVANGELISM</a:t>
          </a:r>
          <a:endParaRPr lang="en-US" sz="1700" b="1" u="sng" kern="1200" dirty="0">
            <a:solidFill>
              <a:schemeClr val="bg1"/>
            </a:solidFill>
          </a:endParaRPr>
        </a:p>
      </dsp:txBody>
      <dsp:txXfrm>
        <a:off x="2604453" y="1620543"/>
        <a:ext cx="1777236" cy="1777236"/>
      </dsp:txXfrm>
    </dsp:sp>
    <dsp:sp modelId="{2A8CFA92-5D58-0F4B-B036-D7EDBD3D7CA7}">
      <dsp:nvSpPr>
        <dsp:cNvPr id="0" name=""/>
        <dsp:cNvSpPr/>
      </dsp:nvSpPr>
      <dsp:spPr>
        <a:xfrm>
          <a:off x="2871038" y="165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Teaching</a:t>
          </a:r>
          <a:endParaRPr lang="en-US" sz="1600" kern="1200" dirty="0"/>
        </a:p>
      </dsp:txBody>
      <dsp:txXfrm>
        <a:off x="2871038" y="1659"/>
        <a:ext cx="1244065" cy="1244065"/>
      </dsp:txXfrm>
    </dsp:sp>
    <dsp:sp modelId="{AB99352D-EE7A-274F-9462-3507AD25C050}">
      <dsp:nvSpPr>
        <dsp:cNvPr id="0" name=""/>
        <dsp:cNvSpPr/>
      </dsp:nvSpPr>
      <dsp:spPr>
        <a:xfrm>
          <a:off x="475650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Unity</a:t>
          </a:r>
          <a:endParaRPr lang="en-US" sz="1600" kern="1200" dirty="0"/>
        </a:p>
      </dsp:txBody>
      <dsp:txXfrm>
        <a:off x="4756508" y="1887129"/>
        <a:ext cx="1244065" cy="1244065"/>
      </dsp:txXfrm>
    </dsp:sp>
    <dsp:sp modelId="{0F3E6E4A-86DC-F34A-BDB2-AB4ADC1B2757}">
      <dsp:nvSpPr>
        <dsp:cNvPr id="0" name=""/>
        <dsp:cNvSpPr/>
      </dsp:nvSpPr>
      <dsp:spPr>
        <a:xfrm>
          <a:off x="2871038" y="377259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Breaking bread</a:t>
          </a:r>
          <a:endParaRPr lang="en-US" sz="1600" kern="1200" dirty="0"/>
        </a:p>
      </dsp:txBody>
      <dsp:txXfrm>
        <a:off x="2871038" y="3772599"/>
        <a:ext cx="1244065" cy="1244065"/>
      </dsp:txXfrm>
    </dsp:sp>
    <dsp:sp modelId="{78E47D22-7855-C842-BF11-F8FC7445896E}">
      <dsp:nvSpPr>
        <dsp:cNvPr id="0" name=""/>
        <dsp:cNvSpPr/>
      </dsp:nvSpPr>
      <dsp:spPr>
        <a:xfrm>
          <a:off x="985568" y="1887129"/>
          <a:ext cx="1244065" cy="12440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Prayer</a:t>
          </a:r>
          <a:endParaRPr lang="en-US" sz="1600" kern="1200" dirty="0"/>
        </a:p>
      </dsp:txBody>
      <dsp:txXfrm>
        <a:off x="985568" y="1887129"/>
        <a:ext cx="1244065" cy="1244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3378-185E-324D-ABF0-3AD5720285FC}" type="datetimeFigureOut">
              <a:rPr lang="en-US" smtClean="0"/>
              <a:pPr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1E98-5C9D-EF4A-99B3-1ADE0E14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7459"/>
            <a:ext cx="7772400" cy="1470025"/>
          </a:xfrm>
        </p:spPr>
        <p:txBody>
          <a:bodyPr>
            <a:noAutofit/>
          </a:bodyPr>
          <a:lstStyle/>
          <a:p>
            <a:r>
              <a:rPr lang="en-US" sz="9200" b="1" u="sng" dirty="0" smtClean="0">
                <a:solidFill>
                  <a:srgbClr val="800000"/>
                </a:solidFill>
              </a:rPr>
              <a:t>WHO ARE WE?</a:t>
            </a:r>
            <a:endParaRPr lang="en-US" sz="9200" u="sng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22775"/>
            <a:ext cx="4501642" cy="200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41" y="4422775"/>
            <a:ext cx="3055759" cy="200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65" y="255642"/>
            <a:ext cx="3476935" cy="207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5642"/>
            <a:ext cx="3937000" cy="207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9024" y="917799"/>
          <a:ext cx="6986143" cy="50183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9024" y="917799"/>
            <a:ext cx="169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800000"/>
                </a:solidFill>
              </a:rPr>
              <a:t>Mission </a:t>
            </a:r>
            <a:r>
              <a:rPr lang="en-US" sz="3000" b="1" dirty="0" err="1" smtClean="0">
                <a:solidFill>
                  <a:srgbClr val="800000"/>
                </a:solidFill>
              </a:rPr>
              <a:t>Centred</a:t>
            </a:r>
            <a:r>
              <a:rPr lang="en-US" sz="3000" b="1" dirty="0" smtClean="0">
                <a:solidFill>
                  <a:srgbClr val="800000"/>
                </a:solidFill>
              </a:rPr>
              <a:t> Church</a:t>
            </a:r>
            <a:endParaRPr lang="en-US" sz="3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9024" y="917799"/>
          <a:ext cx="6986143" cy="50183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9024" y="917799"/>
            <a:ext cx="169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800000"/>
                </a:solidFill>
              </a:rPr>
              <a:t>Mission </a:t>
            </a:r>
            <a:r>
              <a:rPr lang="en-US" sz="3000" b="1" dirty="0" err="1" smtClean="0">
                <a:solidFill>
                  <a:srgbClr val="800000"/>
                </a:solidFill>
              </a:rPr>
              <a:t>Centred</a:t>
            </a:r>
            <a:r>
              <a:rPr lang="en-US" sz="3000" b="1" dirty="0" smtClean="0">
                <a:solidFill>
                  <a:srgbClr val="800000"/>
                </a:solidFill>
              </a:rPr>
              <a:t> Church</a:t>
            </a:r>
            <a:endParaRPr lang="en-US" sz="3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9024" y="917799"/>
          <a:ext cx="6986143" cy="50183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9024" y="917799"/>
            <a:ext cx="169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800000"/>
                </a:solidFill>
              </a:rPr>
              <a:t>Mission </a:t>
            </a:r>
            <a:r>
              <a:rPr lang="en-US" sz="3000" b="1" dirty="0" err="1" smtClean="0">
                <a:solidFill>
                  <a:srgbClr val="800000"/>
                </a:solidFill>
              </a:rPr>
              <a:t>Centred</a:t>
            </a:r>
            <a:r>
              <a:rPr lang="en-US" sz="3000" b="1" dirty="0" smtClean="0">
                <a:solidFill>
                  <a:srgbClr val="800000"/>
                </a:solidFill>
              </a:rPr>
              <a:t> Church</a:t>
            </a:r>
            <a:endParaRPr lang="en-US" sz="3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9024" y="917799"/>
          <a:ext cx="6986143" cy="50183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9024" y="917799"/>
            <a:ext cx="169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800000"/>
                </a:solidFill>
              </a:rPr>
              <a:t>Mission </a:t>
            </a:r>
            <a:r>
              <a:rPr lang="en-US" sz="3000" b="1" dirty="0" err="1" smtClean="0">
                <a:solidFill>
                  <a:srgbClr val="800000"/>
                </a:solidFill>
              </a:rPr>
              <a:t>Centred</a:t>
            </a:r>
            <a:r>
              <a:rPr lang="en-US" sz="3000" b="1" dirty="0" smtClean="0">
                <a:solidFill>
                  <a:srgbClr val="800000"/>
                </a:solidFill>
              </a:rPr>
              <a:t> Church</a:t>
            </a:r>
            <a:endParaRPr lang="en-US" sz="3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9024" y="917799"/>
          <a:ext cx="6986143" cy="50183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9024" y="917799"/>
            <a:ext cx="169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800000"/>
                </a:solidFill>
              </a:rPr>
              <a:t>Mission </a:t>
            </a:r>
            <a:r>
              <a:rPr lang="en-US" sz="3000" b="1" dirty="0" err="1" smtClean="0">
                <a:solidFill>
                  <a:srgbClr val="800000"/>
                </a:solidFill>
              </a:rPr>
              <a:t>Centred</a:t>
            </a:r>
            <a:r>
              <a:rPr lang="en-US" sz="3000" b="1" dirty="0" smtClean="0">
                <a:solidFill>
                  <a:srgbClr val="800000"/>
                </a:solidFill>
              </a:rPr>
              <a:t> Church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8702" y="4458795"/>
            <a:ext cx="2002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NOT just SUNDAYS but a DAILY pursuit!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2" y="586366"/>
            <a:ext cx="7492111" cy="5619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88" y="754509"/>
            <a:ext cx="6441788" cy="5355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</a:rPr>
              <a:t>The Vicarious Christian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?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vicarious</a:t>
            </a:r>
            <a:r>
              <a:rPr lang="en-US" b="1" dirty="0"/>
              <a:t> definition: </a:t>
            </a:r>
            <a:r>
              <a:rPr lang="en-US" dirty="0"/>
              <a:t>experienced as a result of watching, listening to, or reading about the activities of other people, rather than by doing the activities yourself: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</a:rPr>
              <a:t>The Nostalgic Christian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nostalgia</a:t>
            </a:r>
            <a:r>
              <a:rPr lang="en-US" b="1" dirty="0" smtClean="0"/>
              <a:t> definition: </a:t>
            </a:r>
            <a:r>
              <a:rPr lang="en-US" dirty="0" smtClean="0">
                <a:solidFill>
                  <a:srgbClr val="000000"/>
                </a:solidFill>
              </a:rPr>
              <a:t>is an affectionate feeling you have for the past, especially for a particularly happy time.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109" y="2130425"/>
            <a:ext cx="8280114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</a:rPr>
              <a:t>The Intentional Christian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?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intentional</a:t>
            </a:r>
            <a:r>
              <a:rPr lang="en-US" b="1" dirty="0" smtClean="0"/>
              <a:t> </a:t>
            </a:r>
            <a:r>
              <a:rPr lang="en-US" b="1" dirty="0"/>
              <a:t>definition:</a:t>
            </a:r>
            <a:r>
              <a:rPr lang="en-US" b="1" dirty="0" smtClean="0"/>
              <a:t> </a:t>
            </a:r>
            <a:r>
              <a:rPr lang="en-US" dirty="0" smtClean="0"/>
              <a:t>done on purpose or by design or planned. A decision taken, acting intentionally.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126</Words>
  <Application>Microsoft Macintosh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WHO ARE WE?</vt:lpstr>
      <vt:lpstr>Slide 2</vt:lpstr>
      <vt:lpstr>Slide 3</vt:lpstr>
      <vt:lpstr>The Vicarious Christian</vt:lpstr>
      <vt:lpstr>?</vt:lpstr>
      <vt:lpstr>The Nostalgic Christian</vt:lpstr>
      <vt:lpstr>?</vt:lpstr>
      <vt:lpstr>The Intentional Christian</vt:lpstr>
      <vt:lpstr>?</vt:lpstr>
      <vt:lpstr>Slide 10</vt:lpstr>
      <vt:lpstr>Slide 11</vt:lpstr>
      <vt:lpstr>Slide 12</vt:lpstr>
      <vt:lpstr>Slide 13</vt:lpstr>
      <vt:lpstr>Slide 14</vt:lpstr>
    </vt:vector>
  </TitlesOfParts>
  <Company>Carlton Baxter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carlton</dc:creator>
  <cp:lastModifiedBy>carlton</cp:lastModifiedBy>
  <cp:revision>11</cp:revision>
  <dcterms:created xsi:type="dcterms:W3CDTF">2018-05-05T10:51:53Z</dcterms:created>
  <dcterms:modified xsi:type="dcterms:W3CDTF">2018-05-05T10:52:57Z</dcterms:modified>
</cp:coreProperties>
</file>