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eve service.001.jpeg" descr="eve servic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eve service.010.jpeg" descr="eve service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eve service.011.jpeg" descr="eve service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eve service.002.jpeg" descr="eve servic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eve service.003.jpeg" descr="eve servic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eve service.004.jpeg" descr="eve service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eve service.005.jpeg" descr="eve service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eve service.006.jpeg" descr="eve service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eve service.007.jpeg" descr="eve service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eve service.008.jpeg" descr="eve service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eve service.009.jpeg" descr="eve service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