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lide1.png" descr="Slid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2940" y="-74460"/>
            <a:ext cx="14857406" cy="9902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lide2.png" descr="Slid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377" y="-52059"/>
            <a:ext cx="14790188" cy="9857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lide3.png" descr="Slid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91699" y="-54162"/>
            <a:ext cx="14796500" cy="9861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