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7A5C-A23C-5B46-9C94-1F289A62F65A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FC3F-8166-B241-AF90-AA74FFDAC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7A5C-A23C-5B46-9C94-1F289A62F65A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FC3F-8166-B241-AF90-AA74FFDAC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7A5C-A23C-5B46-9C94-1F289A62F65A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FC3F-8166-B241-AF90-AA74FFDAC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7A5C-A23C-5B46-9C94-1F289A62F65A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FC3F-8166-B241-AF90-AA74FFDAC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7A5C-A23C-5B46-9C94-1F289A62F65A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FC3F-8166-B241-AF90-AA74FFDAC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7A5C-A23C-5B46-9C94-1F289A62F65A}" type="datetimeFigureOut">
              <a:rPr lang="en-US" smtClean="0"/>
              <a:t>6/16/18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FC3F-8166-B241-AF90-AA74FFDAC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7A5C-A23C-5B46-9C94-1F289A62F65A}" type="datetimeFigureOut">
              <a:rPr lang="en-US" smtClean="0"/>
              <a:t>6/16/18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FC3F-8166-B241-AF90-AA74FFDAC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7A5C-A23C-5B46-9C94-1F289A62F65A}" type="datetimeFigureOut">
              <a:rPr lang="en-US" smtClean="0"/>
              <a:t>6/16/18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FC3F-8166-B241-AF90-AA74FFDAC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7A5C-A23C-5B46-9C94-1F289A62F65A}" type="datetimeFigureOut">
              <a:rPr lang="en-US" smtClean="0"/>
              <a:t>6/16/18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FC3F-8166-B241-AF90-AA74FFDAC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7A5C-A23C-5B46-9C94-1F289A62F65A}" type="datetimeFigureOut">
              <a:rPr lang="en-US" smtClean="0"/>
              <a:t>6/16/18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FC3F-8166-B241-AF90-AA74FFDAC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7A5C-A23C-5B46-9C94-1F289A62F65A}" type="datetimeFigureOut">
              <a:rPr lang="en-US" smtClean="0"/>
              <a:t>6/16/18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FC3F-8166-B241-AF90-AA74FFDAC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B7A5C-A23C-5B46-9C94-1F289A62F65A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4FC3F-8166-B241-AF90-AA74FFDAC5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9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88" y="0"/>
            <a:ext cx="9297415" cy="7123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968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9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9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Carlton Baxter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carlton</dc:creator>
  <cp:lastModifiedBy>carlton</cp:lastModifiedBy>
  <cp:revision>2</cp:revision>
  <dcterms:created xsi:type="dcterms:W3CDTF">2018-06-16T18:49:42Z</dcterms:created>
  <dcterms:modified xsi:type="dcterms:W3CDTF">2018-06-16T18:53:27Z</dcterms:modified>
</cp:coreProperties>
</file>