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2DB43-E179-1E4E-9CD5-C11D588B563C}" type="datetimeFigureOut">
              <a:rPr lang="en-US" smtClean="0"/>
              <a:pPr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60456-A94E-6449-BCB6-4168C530A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725586"/>
            <a:ext cx="6537393" cy="212365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600" b="1" dirty="0" smtClean="0">
                <a:solidFill>
                  <a:schemeClr val="bg1"/>
                </a:solidFill>
              </a:rPr>
              <a:t>To be dangerous</a:t>
            </a:r>
          </a:p>
          <a:p>
            <a:pPr algn="dist"/>
            <a:r>
              <a:rPr lang="en-US" sz="6600" b="1" dirty="0" smtClean="0">
                <a:solidFill>
                  <a:schemeClr val="bg1"/>
                </a:solidFill>
              </a:rPr>
              <a:t>BE RUTHLESS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20675201">
            <a:off x="5101272" y="5256198"/>
            <a:ext cx="231289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u="sng" dirty="0" smtClean="0">
                <a:latin typeface="Herculanum"/>
                <a:cs typeface="Herculanum"/>
              </a:rPr>
              <a:t>Why be </a:t>
            </a:r>
            <a:r>
              <a:rPr lang="en-US" sz="2400" b="1" u="sng" dirty="0" smtClean="0">
                <a:latin typeface="Herculanum"/>
                <a:cs typeface="Herculanum"/>
              </a:rPr>
              <a:t>both?</a:t>
            </a:r>
            <a:endParaRPr lang="en-US" sz="2400" b="1" u="sng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168831"/>
            <a:ext cx="653739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DANGEROUS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812" y="4959824"/>
            <a:ext cx="851941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CHRISTIAN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09134" y="991965"/>
            <a:ext cx="2475172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Be a</a:t>
            </a:r>
            <a:endParaRPr lang="en-US" sz="50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4557" y="185414"/>
            <a:ext cx="4812711" cy="52475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What </a:t>
            </a:r>
          </a:p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does temptation look like to YOU?</a:t>
            </a:r>
            <a:endParaRPr lang="en-US" sz="6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650" y="5404818"/>
            <a:ext cx="851941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err="1" smtClean="0">
                <a:solidFill>
                  <a:schemeClr val="bg1"/>
                </a:solidFill>
              </a:rPr>
              <a:t>Peirasmon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97660" y="1965388"/>
            <a:ext cx="4116016" cy="2400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Or is it all    </a:t>
            </a:r>
          </a:p>
          <a:p>
            <a:r>
              <a:rPr lang="en-US" sz="5000" dirty="0" smtClean="0">
                <a:latin typeface="Herculanum"/>
                <a:cs typeface="Herculanum"/>
              </a:rPr>
              <a:t>     Greek to you?</a:t>
            </a:r>
            <a:endParaRPr lang="en-US" sz="50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651" y="296662"/>
            <a:ext cx="4774208" cy="318548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Temptation</a:t>
            </a:r>
          </a:p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Trial</a:t>
            </a:r>
          </a:p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Testing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0626" y="3726821"/>
            <a:ext cx="4774208" cy="215443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OR all three at once</a:t>
            </a:r>
            <a:endParaRPr lang="en-US" sz="6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651" y="296662"/>
            <a:ext cx="4774208" cy="524759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How do we square ‘Lead us not into temptation’ with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9051" y="1529665"/>
            <a:ext cx="2993750" cy="42165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He himself tempts no-one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1703" y="941147"/>
            <a:ext cx="224341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700" dirty="0" smtClean="0">
                <a:latin typeface="Herculanum"/>
                <a:cs typeface="Herculanum"/>
              </a:rPr>
              <a:t>James 1:13-14</a:t>
            </a:r>
            <a:endParaRPr lang="en-US" sz="2700" dirty="0">
              <a:latin typeface="Herculanum"/>
              <a:cs typeface="Herculan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07573" y="5497757"/>
            <a:ext cx="476860" cy="20313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6300" dirty="0" smtClean="0">
                <a:latin typeface="Herculanum"/>
                <a:cs typeface="Herculanum"/>
              </a:rPr>
              <a:t>?</a:t>
            </a:r>
            <a:endParaRPr lang="en-US" sz="63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651" y="296662"/>
            <a:ext cx="4774208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GOD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6445" y="5265757"/>
            <a:ext cx="4774208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US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7660" y="2734829"/>
            <a:ext cx="1468785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sin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0859" y="2303942"/>
            <a:ext cx="2475172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world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461" y="4579726"/>
            <a:ext cx="203019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flesh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4540" y="3912235"/>
            <a:ext cx="2020926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devil</a:t>
            </a:r>
            <a:endParaRPr lang="en-US" sz="50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651" y="296662"/>
            <a:ext cx="4774208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GOD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66445" y="5265757"/>
            <a:ext cx="4774208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US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7660" y="2734829"/>
            <a:ext cx="1468785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sin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0859" y="2303942"/>
            <a:ext cx="2475172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world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461" y="4579726"/>
            <a:ext cx="203019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flesh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4540" y="3912235"/>
            <a:ext cx="2020926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devil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8225" y="2842550"/>
            <a:ext cx="4774208" cy="150810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9200" b="1" dirty="0" smtClean="0">
                <a:solidFill>
                  <a:schemeClr val="bg1"/>
                </a:solidFill>
              </a:rPr>
              <a:t>JESUS</a:t>
            </a:r>
            <a:endParaRPr lang="en-US" sz="9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168831"/>
            <a:ext cx="653739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BE RUTHLESS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812" y="4959824"/>
            <a:ext cx="851941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TEMPTATION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1474" y="3726821"/>
            <a:ext cx="2475172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about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5053" y="445791"/>
            <a:ext cx="2475172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Herculanum"/>
                <a:cs typeface="Herculanum"/>
              </a:rPr>
              <a:t>Matthew 5:29-30</a:t>
            </a:r>
            <a:endParaRPr lang="en-US" sz="20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168831"/>
            <a:ext cx="653739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WATCH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812" y="4959824"/>
            <a:ext cx="8519413" cy="112338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dist"/>
            <a:r>
              <a:rPr lang="en-US" sz="6700" b="1" dirty="0" smtClean="0">
                <a:solidFill>
                  <a:schemeClr val="bg1"/>
                </a:solidFill>
              </a:rPr>
              <a:t>PRAY</a:t>
            </a:r>
            <a:endParaRPr lang="en-US" sz="67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01100" y="3726821"/>
            <a:ext cx="2475172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5000" dirty="0" smtClean="0">
                <a:latin typeface="Herculanum"/>
                <a:cs typeface="Herculanum"/>
              </a:rPr>
              <a:t>and</a:t>
            </a:r>
            <a:endParaRPr lang="en-US" sz="5000" dirty="0">
              <a:latin typeface="Herculanum"/>
              <a:cs typeface="Herculanum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5053" y="445791"/>
            <a:ext cx="2475172" cy="4154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Herculanum"/>
                <a:cs typeface="Herculanum"/>
              </a:rPr>
              <a:t>Matthew 26:41</a:t>
            </a:r>
            <a:endParaRPr lang="en-US" sz="2000" dirty="0">
              <a:latin typeface="Herculanum"/>
              <a:cs typeface="Herculanum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94</Words>
  <Application>Microsoft Macintosh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Carlton Baxter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carlton</dc:creator>
  <cp:lastModifiedBy>carlton</cp:lastModifiedBy>
  <cp:revision>12</cp:revision>
  <dcterms:created xsi:type="dcterms:W3CDTF">2018-06-02T16:00:19Z</dcterms:created>
  <dcterms:modified xsi:type="dcterms:W3CDTF">2018-06-02T16:04:42Z</dcterms:modified>
</cp:coreProperties>
</file>