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19F4-71C5-44EF-9B1C-8DC091DB5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5394F4-56EC-4018-BBB7-032241818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F7C9B-27EB-40B3-B1EC-38C8F54A7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0EA6-CF48-4E3E-A814-D5EB3592D08A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DA2D6-BC16-496B-8F48-DBE95B74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9FC7A-CDFF-4FE3-AB55-5ED00E59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7CBF-C19D-4A36-8987-8D0E79075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03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F3C7-E71F-4D0E-8BD3-BCFE71945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19F19-EAAB-4BE8-BB12-E9EF353BD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9C67C-A68D-41F4-9381-E1350C21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0EA6-CF48-4E3E-A814-D5EB3592D08A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F8724-555B-4AAC-BACB-CEEEAB88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3E30A-E5FE-4DAC-BF9C-F497FB52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7CBF-C19D-4A36-8987-8D0E79075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59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A19CBE-22D5-4987-8FB4-4DCE0742B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C6F39-7A0B-4317-87BC-96BBA5250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D9529-D356-46B6-890F-0043D54B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0EA6-CF48-4E3E-A814-D5EB3592D08A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02F42-B8BE-4EE5-85D2-769FD733B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FE57E-0D28-48BA-A573-E8464B4A8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7CBF-C19D-4A36-8987-8D0E79075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58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2927-BA3B-4F3A-B19E-213FAC431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1A7FE-3CA2-4099-A6BD-20E57AF8A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B083D-2C6B-42C9-BA48-2FC780807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0EA6-CF48-4E3E-A814-D5EB3592D08A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28CDA-209D-4C96-9173-34259E02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6AF79-01AD-48ED-8FDD-6C761013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7CBF-C19D-4A36-8987-8D0E79075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4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D98FF-AF27-4195-BFFC-E21C80880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E1EA1-25F7-43BC-B77A-D3F0C570B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B530C-76D0-4A21-A2F3-C3B704186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0EA6-CF48-4E3E-A814-D5EB3592D08A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7376E-9DD3-4172-837C-EE4A749D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777D2-CF72-49CD-9794-D187E889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7CBF-C19D-4A36-8987-8D0E79075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82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D866C-B8B8-47B7-BF54-758A77D35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94063-AFED-4EE5-8513-B314F73A2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DAF4F-D71B-4AA3-98F7-6C83048F5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24E48-4B73-4B4E-9936-244043C0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0EA6-CF48-4E3E-A814-D5EB3592D08A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DC0D4-1585-4373-B13F-0DFF63C7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A3BD9-7225-4B46-BF8B-D6FEFC16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7CBF-C19D-4A36-8987-8D0E79075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7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42B9A-3B1E-4260-AA67-38A01248A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39FAA-2F4D-4E49-88EF-3CABE2AA1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4201F-B4FB-4A6C-A94B-11DEEC1D0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E23B1-2390-4CCE-9AE8-1AA2E6426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77EC9A-F4A5-4097-95F7-6D2566D99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E48B1-7ECA-4C09-BD16-8EF6E92C6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0EA6-CF48-4E3E-A814-D5EB3592D08A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9AFEB4-70A2-44B7-9256-5A5F716F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655F0B-4A43-4176-8414-914FE4EC4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7CBF-C19D-4A36-8987-8D0E79075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7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087D-2B90-46E3-A0E4-102A6C4E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255F3F-5256-4ED7-9722-1D8B4CF4B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0EA6-CF48-4E3E-A814-D5EB3592D08A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B46C9-5323-4AAA-88A7-92C9804C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AE7FE-46F0-4ED6-9586-EE36A559C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7CBF-C19D-4A36-8987-8D0E79075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06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F60A3-180D-4BBE-BB04-26C4E360B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0EA6-CF48-4E3E-A814-D5EB3592D08A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8E8C28-BA9A-4B5B-987D-65A2EA37C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93566-2A55-4AD1-B901-856AA23D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7CBF-C19D-4A36-8987-8D0E79075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3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9206-E907-4381-A19A-6300A412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987DA-1E10-4EB5-81F4-B6EA85EE4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0F6EB-CECF-45DF-9A0A-900717509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8D1F3-244D-4487-A325-8DD597F6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0EA6-CF48-4E3E-A814-D5EB3592D08A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44C1F-8579-4CF0-9810-D9B7DB723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E3F9B-C73B-4BF0-926E-5C3819DD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7CBF-C19D-4A36-8987-8D0E79075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73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626D-105E-4EAD-BF8A-DB3CEB703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31E386-911A-4FB7-A0BC-9A068E4D6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346DBC-36EC-499F-8247-4287CC1D9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B3397-D3F9-4132-AD4F-00B28A7C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0EA6-CF48-4E3E-A814-D5EB3592D08A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9E21D-64A1-45FA-9044-4448077F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F2D4D-FF9A-460A-B1CC-7CFE5198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7CBF-C19D-4A36-8987-8D0E79075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04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9F0AE-87F0-4051-9866-4F80F92C5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1C444-3368-4602-A159-CE2B93356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22ACC-8760-4EC6-91E6-F116199857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B0EA6-CF48-4E3E-A814-D5EB3592D08A}" type="datetimeFigureOut">
              <a:rPr lang="en-GB" smtClean="0"/>
              <a:t>28/07/2018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E012C-DB7E-41A7-BA32-11932ED45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BB7E3-74BD-4BD3-8BF1-D7BC22C6E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37CBF-C19D-4A36-8987-8D0E79075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03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A203-06FF-4556-B14D-65E0E3822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A6377-B274-473F-81E8-7EF64FB741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cup of coffee&#10;&#10;Description generated with high confidence">
            <a:extLst>
              <a:ext uri="{FF2B5EF4-FFF2-40B4-BE49-F238E27FC236}">
                <a16:creationId xmlns:a16="http://schemas.microsoft.com/office/drawing/2014/main" id="{F8E34F96-9268-4B24-B3A2-E48EB6326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12192000" cy="68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7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A203-06FF-4556-B14D-65E0E3822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A6377-B274-473F-81E8-7EF64FB741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557D473-B3C5-4F1F-8E52-E18771EEC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21"/>
            <a:ext cx="12192000" cy="57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0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A203-06FF-4556-B14D-65E0E3822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A6377-B274-473F-81E8-7EF64FB741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715902A1-AEB9-465F-9DFA-75C08E9CA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21"/>
            <a:ext cx="12192000" cy="57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6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A203-06FF-4556-B14D-65E0E3822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A6377-B274-473F-81E8-7EF64FB741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C7BC3-050E-4A95-BF23-63975AB6B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12192000" cy="68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2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A203-06FF-4556-B14D-65E0E3822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A6377-B274-473F-81E8-7EF64FB741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9EF83-4B41-4EDD-8868-2A93E14F6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12192000" cy="68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0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A203-06FF-4556-B14D-65E0E3822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A6377-B274-473F-81E8-7EF64FB741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06F52-00D3-4AD3-8D99-64BB5AA96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9"/>
            <a:ext cx="12192000" cy="68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99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Bailey</dc:creator>
  <cp:lastModifiedBy>Mark Bailey</cp:lastModifiedBy>
  <cp:revision>2</cp:revision>
  <dcterms:created xsi:type="dcterms:W3CDTF">2018-07-28T15:52:37Z</dcterms:created>
  <dcterms:modified xsi:type="dcterms:W3CDTF">2018-07-28T15:54:53Z</dcterms:modified>
</cp:coreProperties>
</file>