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40EF-E575-A547-9A28-6F3317AAD55B}" type="datetimeFigureOut">
              <a:rPr lang="en-US" smtClean="0"/>
              <a:pPr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C2E2-F766-3F4E-A507-78C3737B9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85" y="1522413"/>
            <a:ext cx="3962400" cy="2044700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200" y="3912729"/>
            <a:ext cx="3429000" cy="2374900"/>
          </a:xfrm>
          <a:prstGeom prst="rect">
            <a:avLst/>
          </a:prstGeom>
        </p:spPr>
      </p:pic>
      <p:pic>
        <p:nvPicPr>
          <p:cNvPr id="8" name="Picture 7" descr="images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313" y="555042"/>
            <a:ext cx="3632200" cy="2235200"/>
          </a:xfrm>
          <a:prstGeom prst="rect">
            <a:avLst/>
          </a:prstGeom>
        </p:spPr>
      </p:pic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985" y="3567113"/>
            <a:ext cx="41783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427" y="2130425"/>
            <a:ext cx="8623784" cy="1470025"/>
          </a:xfrm>
        </p:spPr>
        <p:txBody>
          <a:bodyPr>
            <a:normAutofit/>
          </a:bodyPr>
          <a:lstStyle/>
          <a:p>
            <a:r>
              <a:rPr lang="en-US" sz="8200" b="1" dirty="0" err="1">
                <a:latin typeface="Herculanum"/>
                <a:cs typeface="Herculanum"/>
              </a:rPr>
              <a:t>p</a:t>
            </a:r>
            <a:r>
              <a:rPr lang="en-US" sz="8200" b="1" dirty="0" err="1" smtClean="0">
                <a:latin typeface="Herculanum"/>
                <a:cs typeface="Herculanum"/>
              </a:rPr>
              <a:t>rosopolempsia</a:t>
            </a:r>
            <a:endParaRPr lang="en-US" sz="8200" b="1" dirty="0">
              <a:latin typeface="Herculanum"/>
              <a:cs typeface="Herculan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600" dirty="0" smtClean="0"/>
              <a:t>Lord of ALL</a:t>
            </a:r>
          </a:p>
          <a:p>
            <a:r>
              <a:rPr lang="en-US" sz="8600" dirty="0" smtClean="0"/>
              <a:t>Judge of ALL</a:t>
            </a:r>
          </a:p>
          <a:p>
            <a:r>
              <a:rPr lang="en-US" sz="8600" dirty="0" err="1" smtClean="0"/>
              <a:t>Saviour</a:t>
            </a:r>
            <a:r>
              <a:rPr lang="en-US" sz="8600" dirty="0" smtClean="0"/>
              <a:t> of ALL</a:t>
            </a:r>
            <a:endParaRPr lang="en-US" sz="8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500" b="1" dirty="0" smtClean="0">
                <a:solidFill>
                  <a:srgbClr val="FF0000"/>
                </a:solidFill>
              </a:rPr>
              <a:t>Jesus is for ALL!</a:t>
            </a:r>
            <a:endParaRPr lang="en-US" sz="7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100" b="1" dirty="0" smtClean="0"/>
              <a:t>Are you </a:t>
            </a:r>
            <a:r>
              <a:rPr lang="en-US" sz="9100" b="1" dirty="0" smtClean="0">
                <a:solidFill>
                  <a:srgbClr val="FF0000"/>
                </a:solidFill>
              </a:rPr>
              <a:t>ALL</a:t>
            </a:r>
            <a:r>
              <a:rPr lang="en-US" sz="9100" b="1" dirty="0" smtClean="0"/>
              <a:t> for Jesus and </a:t>
            </a:r>
            <a:r>
              <a:rPr lang="en-US" sz="9100" b="1" dirty="0" smtClean="0">
                <a:solidFill>
                  <a:srgbClr val="FF0000"/>
                </a:solidFill>
              </a:rPr>
              <a:t>ALL</a:t>
            </a:r>
            <a:r>
              <a:rPr lang="en-US" sz="9100" b="1" dirty="0" smtClean="0"/>
              <a:t> of Jesus?</a:t>
            </a:r>
            <a:endParaRPr lang="en-US" sz="9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prosopolempsia</vt:lpstr>
      <vt:lpstr>Slide 3</vt:lpstr>
      <vt:lpstr>Jesus is for ALL!</vt:lpstr>
    </vt:vector>
  </TitlesOfParts>
  <Company>Carlton Baxter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prosopolempsia</dc:title>
  <dc:creator>carlton</dc:creator>
  <cp:lastModifiedBy>carlton</cp:lastModifiedBy>
  <cp:revision>5</cp:revision>
  <dcterms:created xsi:type="dcterms:W3CDTF">2018-07-21T16:14:55Z</dcterms:created>
  <dcterms:modified xsi:type="dcterms:W3CDTF">2018-07-21T16:17:41Z</dcterms:modified>
</cp:coreProperties>
</file>