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97"/>
  </p:normalViewPr>
  <p:slideViewPr>
    <p:cSldViewPr snapToGrid="0" snapToObjects="1">
      <p:cViewPr varScale="1">
        <p:scale>
          <a:sx n="81" d="100"/>
          <a:sy n="81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ZEAL WITH ENDURANCE –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TIMOTHY 4:7-10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11" y="340222"/>
            <a:ext cx="90043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3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77944"/>
            <a:ext cx="7729728" cy="1188720"/>
          </a:xfrm>
        </p:spPr>
        <p:txBody>
          <a:bodyPr/>
          <a:lstStyle/>
          <a:p>
            <a:r>
              <a:rPr lang="en-US" dirty="0" smtClean="0"/>
              <a:t>Part One and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51297"/>
            <a:ext cx="7729728" cy="3101983"/>
          </a:xfrm>
        </p:spPr>
        <p:txBody>
          <a:bodyPr/>
          <a:lstStyle/>
          <a:p>
            <a:r>
              <a:rPr lang="en-US" dirty="0" smtClean="0"/>
              <a:t>ZEAL WITH KNOWLEDGE</a:t>
            </a:r>
          </a:p>
          <a:p>
            <a:endParaRPr lang="en-US" dirty="0"/>
          </a:p>
          <a:p>
            <a:r>
              <a:rPr lang="en-US" dirty="0" smtClean="0"/>
              <a:t>ZEAL WITH PASSION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1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FEELING VS KNOWING</a:t>
            </a:r>
          </a:p>
          <a:p>
            <a:endParaRPr lang="en-US" dirty="0"/>
          </a:p>
          <a:p>
            <a:r>
              <a:rPr lang="en-US" dirty="0" smtClean="0"/>
              <a:t>2. “I CAN DO IT ON MY OWN STRENGTH”</a:t>
            </a:r>
          </a:p>
          <a:p>
            <a:endParaRPr lang="en-US" dirty="0"/>
          </a:p>
          <a:p>
            <a:r>
              <a:rPr lang="en-US" dirty="0" smtClean="0"/>
              <a:t>3. “LET GO AND LET GOD”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0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WITH CHRIST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40" y="300029"/>
            <a:ext cx="8401878" cy="6082961"/>
          </a:xfrm>
        </p:spPr>
      </p:pic>
    </p:spTree>
    <p:extLst>
      <p:ext uri="{BB962C8B-B14F-4D97-AF65-F5344CB8AC3E}">
        <p14:creationId xmlns:p14="http://schemas.microsoft.com/office/powerpoint/2010/main" val="83038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KEEP CHRIST CLOSE</a:t>
            </a:r>
          </a:p>
          <a:p>
            <a:endParaRPr lang="en-US" dirty="0"/>
          </a:p>
          <a:p>
            <a:r>
              <a:rPr lang="en-US" dirty="0" smtClean="0"/>
              <a:t>2. KEEP FALSE TEACHING AWAY</a:t>
            </a:r>
          </a:p>
          <a:p>
            <a:endParaRPr lang="en-US" dirty="0"/>
          </a:p>
          <a:p>
            <a:r>
              <a:rPr lang="en-US" dirty="0" smtClean="0"/>
              <a:t>3. GOD IS LOVE AND IN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321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</TotalTime>
  <Words>71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ZEAL WITH ENDURANCE – PART 3</vt:lpstr>
      <vt:lpstr>PowerPoint Presentation</vt:lpstr>
      <vt:lpstr>Part One and TWO</vt:lpstr>
      <vt:lpstr>THREE LIES</vt:lpstr>
      <vt:lpstr>UNION WITH CHRIST</vt:lpstr>
      <vt:lpstr>THREE TRUTHS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ZEAL WITH ENDURANCE – PART 3</dc:title>
  <dc:creator>Richard Lyttle</dc:creator>
  <cp:lastModifiedBy>Richard Lyttle</cp:lastModifiedBy>
  <cp:revision>1</cp:revision>
  <dcterms:created xsi:type="dcterms:W3CDTF">2018-08-19T15:58:45Z</dcterms:created>
  <dcterms:modified xsi:type="dcterms:W3CDTF">2018-08-19T16:07:01Z</dcterms:modified>
</cp:coreProperties>
</file>