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400"/>
    <a:srgbClr val="EEE800"/>
    <a:srgbClr val="F2EC00"/>
    <a:srgbClr val="FFF901"/>
    <a:srgbClr val="E7E2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4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7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82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38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7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00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8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7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01A6-60A4-4C82-871B-4AD65E395C64}" type="datetimeFigureOut">
              <a:rPr lang="en-GB" smtClean="0"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F870-E36F-4067-A83D-3540922CD9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9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0</Words>
  <Application>Microsoft Office PowerPoint</Application>
  <PresentationFormat>On-screen Show (16:9)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Zeal with fire</dc:title>
  <dc:creator>Paul Martin</dc:creator>
  <cp:lastModifiedBy>Paul Martin</cp:lastModifiedBy>
  <cp:revision>12</cp:revision>
  <dcterms:created xsi:type="dcterms:W3CDTF">2018-08-08T09:31:06Z</dcterms:created>
  <dcterms:modified xsi:type="dcterms:W3CDTF">2018-08-08T13:17:31Z</dcterms:modified>
</cp:coreProperties>
</file>