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Masterpiece.001.jpeg" descr="Masterpiece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Masterpiece.010.jpeg" descr="Masterpiece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Masterpiece.011.jpeg" descr="Masterpiece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Masterpiece.003.jpeg" descr="Masterpiece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Masterpiece.002.jpeg" descr="Masterpiece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Masterpiece.003.jpeg" descr="Masterpiece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Masterpiece.004.jpeg" descr="Masterpiece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Masterpiece.005.jpeg" descr="Masterpiece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Masterpiece.006.jpeg" descr="Masterpiece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Masterpiece.007.jpeg" descr="Masterpiece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Masterpiece.008.jpeg" descr="Masterpiece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Masterpiece.009.jpeg" descr="Masterpiece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