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rgbClr val="375A7D"/>
          </a:solidFill>
        </a:fill>
      </a:tcStyle>
    </a:wholeTbl>
    <a:band2H>
      <a:tcTxStyle b="def" i="def"/>
      <a:tcStyle>
        <a:tcBdr/>
        <a:fill>
          <a:solidFill>
            <a:srgbClr val="3B749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rgbClr val="53D5FD"/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rgbClr val="53D5FD"/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53D5FD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A0A0A">
              <a:alpha val="92000"/>
            </a:srgbClr>
          </a:solidFill>
        </a:fill>
      </a:tcStyle>
    </a:band2H>
    <a:firstCo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635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635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EDFF">
              <a:alpha val="24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2">
              <a:satOff val="-5186"/>
              <a:lumOff val="-12389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satOff val="-5186"/>
              <a:lumOff val="-2840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D6D6D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080">
              <a:alpha val="3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41B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D26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chemeClr val="accent2">
            <a:satOff val="44164"/>
            <a:lumOff val="14231"/>
          </a:schemeClr>
        </a:fontRef>
        <a:schemeClr val="accent2">
          <a:satOff val="44164"/>
          <a:lumOff val="14231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7" name="Shape 13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31900" y="6032500"/>
            <a:ext cx="21907500" cy="3124200"/>
          </a:xfrm>
          <a:prstGeom prst="rect">
            <a:avLst/>
          </a:prstGeom>
        </p:spPr>
        <p:txBody>
          <a:bodyPr/>
          <a:lstStyle>
            <a:lvl1pPr>
              <a:defRPr spc="1375" sz="86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31900" y="4775200"/>
            <a:ext cx="21907500" cy="1244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cap="all" spc="512" sz="32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cap="all" spc="512" sz="32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cap="all" spc="512" sz="32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cap="all" spc="512" sz="32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cap="all" spc="512" sz="32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Image"/>
          <p:cNvSpPr/>
          <p:nvPr>
            <p:ph type="pic" sz="half" idx="13"/>
          </p:nvPr>
        </p:nvSpPr>
        <p:spPr>
          <a:xfrm>
            <a:off x="12192000" y="6861168"/>
            <a:ext cx="12192000" cy="6858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4" name="Image"/>
          <p:cNvSpPr/>
          <p:nvPr>
            <p:ph type="pic" sz="half" idx="14"/>
          </p:nvPr>
        </p:nvSpPr>
        <p:spPr>
          <a:xfrm>
            <a:off x="12192000" y="0"/>
            <a:ext cx="12192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5" name="Image"/>
          <p:cNvSpPr/>
          <p:nvPr>
            <p:ph type="pic" idx="15"/>
          </p:nvPr>
        </p:nvSpPr>
        <p:spPr>
          <a:xfrm>
            <a:off x="0" y="0"/>
            <a:ext cx="12192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–Johnny Appleseed"/>
          <p:cNvSpPr txBox="1"/>
          <p:nvPr>
            <p:ph type="body" sz="quarter" idx="13"/>
          </p:nvPr>
        </p:nvSpPr>
        <p:spPr>
          <a:xfrm>
            <a:off x="2374900" y="8991600"/>
            <a:ext cx="19621500" cy="660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512" sz="3200">
                <a:solidFill>
                  <a:schemeClr val="accent2">
                    <a:satOff val="44164"/>
                    <a:lumOff val="14231"/>
                  </a:schemeClr>
                </a:solidFill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104" name="“Type a quote here.”"/>
          <p:cNvSpPr txBox="1"/>
          <p:nvPr>
            <p:ph type="body" sz="quarter" idx="14"/>
          </p:nvPr>
        </p:nvSpPr>
        <p:spPr>
          <a:xfrm>
            <a:off x="2374900" y="5999360"/>
            <a:ext cx="19621500" cy="965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0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–Johnny Appleseed"/>
          <p:cNvSpPr txBox="1"/>
          <p:nvPr>
            <p:ph type="body" sz="quarter" idx="13"/>
          </p:nvPr>
        </p:nvSpPr>
        <p:spPr>
          <a:xfrm>
            <a:off x="2374900" y="4165600"/>
            <a:ext cx="19621500" cy="660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512" sz="3200">
                <a:solidFill>
                  <a:schemeClr val="accent2">
                    <a:satOff val="44164"/>
                    <a:lumOff val="14231"/>
                  </a:schemeClr>
                </a:solidFill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113" name="“Type a quote here.”"/>
          <p:cNvSpPr txBox="1"/>
          <p:nvPr>
            <p:ph type="body" sz="quarter" idx="14"/>
          </p:nvPr>
        </p:nvSpPr>
        <p:spPr>
          <a:xfrm>
            <a:off x="2374900" y="1917700"/>
            <a:ext cx="19621500" cy="965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14" name="Image"/>
          <p:cNvSpPr/>
          <p:nvPr>
            <p:ph type="pic" idx="15"/>
          </p:nvPr>
        </p:nvSpPr>
        <p:spPr>
          <a:xfrm>
            <a:off x="0" y="5080992"/>
            <a:ext cx="24384000" cy="862607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Image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31900" y="1409700"/>
            <a:ext cx="21907500" cy="2057400"/>
          </a:xfrm>
          <a:prstGeom prst="rect">
            <a:avLst/>
          </a:prstGeom>
        </p:spPr>
        <p:txBody>
          <a:bodyPr/>
          <a:lstStyle>
            <a:lvl1pPr>
              <a:defRPr spc="1375" sz="8600"/>
            </a:lvl1pPr>
          </a:lstStyle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31900" y="698500"/>
            <a:ext cx="21907500" cy="711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cap="all" spc="512" sz="32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cap="all" spc="512" sz="32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cap="all" spc="512" sz="32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cap="all" spc="512" sz="32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cap="all" spc="512" sz="32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Image"/>
          <p:cNvSpPr/>
          <p:nvPr>
            <p:ph type="pic" idx="13"/>
          </p:nvPr>
        </p:nvSpPr>
        <p:spPr>
          <a:xfrm>
            <a:off x="0" y="3810000"/>
            <a:ext cx="24384000" cy="989409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1" name="Title Text"/>
          <p:cNvSpPr txBox="1"/>
          <p:nvPr>
            <p:ph type="title"/>
          </p:nvPr>
        </p:nvSpPr>
        <p:spPr>
          <a:xfrm>
            <a:off x="1231900" y="1409700"/>
            <a:ext cx="21907500" cy="2057400"/>
          </a:xfrm>
          <a:prstGeom prst="rect">
            <a:avLst/>
          </a:prstGeom>
        </p:spPr>
        <p:txBody>
          <a:bodyPr/>
          <a:lstStyle>
            <a:lvl1pPr>
              <a:defRPr spc="1375" sz="8600"/>
            </a:lvl1pPr>
          </a:lstStyle>
          <a:p>
            <a:pPr/>
            <a:r>
              <a:t>Title Text</a:t>
            </a:r>
          </a:p>
        </p:txBody>
      </p:sp>
      <p:sp>
        <p:nvSpPr>
          <p:cNvPr id="32" name="Body Level One…"/>
          <p:cNvSpPr txBox="1"/>
          <p:nvPr>
            <p:ph type="body" sz="quarter" idx="1"/>
          </p:nvPr>
        </p:nvSpPr>
        <p:spPr>
          <a:xfrm>
            <a:off x="1231900" y="698500"/>
            <a:ext cx="21907500" cy="711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cap="all" spc="512" sz="32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cap="all" spc="512" sz="32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cap="all" spc="512" sz="32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cap="all" spc="512" sz="32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cap="all" spc="512" sz="32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/>
          <p:nvPr>
            <p:ph type="title"/>
          </p:nvPr>
        </p:nvSpPr>
        <p:spPr>
          <a:xfrm>
            <a:off x="1231900" y="5295900"/>
            <a:ext cx="21907500" cy="3124200"/>
          </a:xfrm>
          <a:prstGeom prst="rect">
            <a:avLst/>
          </a:prstGeom>
        </p:spPr>
        <p:txBody>
          <a:bodyPr anchor="ctr"/>
          <a:lstStyle>
            <a:lvl1pPr>
              <a:defRPr spc="1375" sz="8600"/>
            </a:lvl1pPr>
          </a:lstStyle>
          <a:p>
            <a:pPr/>
            <a:r>
              <a:t>Title Text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Image"/>
          <p:cNvSpPr/>
          <p:nvPr>
            <p:ph type="pic" idx="13"/>
          </p:nvPr>
        </p:nvSpPr>
        <p:spPr>
          <a:xfrm>
            <a:off x="12183070" y="8929"/>
            <a:ext cx="12192001" cy="13716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9" name="Title Text"/>
          <p:cNvSpPr txBox="1"/>
          <p:nvPr>
            <p:ph type="title"/>
          </p:nvPr>
        </p:nvSpPr>
        <p:spPr>
          <a:xfrm>
            <a:off x="1028700" y="6057900"/>
            <a:ext cx="10147300" cy="4191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0" name="Body Level One…"/>
          <p:cNvSpPr txBox="1"/>
          <p:nvPr>
            <p:ph type="body" sz="quarter" idx="1"/>
          </p:nvPr>
        </p:nvSpPr>
        <p:spPr>
          <a:xfrm>
            <a:off x="1028700" y="4813300"/>
            <a:ext cx="10147300" cy="1244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cap="all" spc="512" sz="32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cap="all" spc="512" sz="32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cap="all" spc="512" sz="32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cap="all" spc="512" sz="32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cap="all" spc="512" sz="32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Image"/>
          <p:cNvSpPr/>
          <p:nvPr>
            <p:ph type="pic" idx="13"/>
          </p:nvPr>
        </p:nvSpPr>
        <p:spPr>
          <a:xfrm>
            <a:off x="12218789" y="-12700"/>
            <a:ext cx="12192001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6" name="Title Text"/>
          <p:cNvSpPr txBox="1"/>
          <p:nvPr>
            <p:ph type="title"/>
          </p:nvPr>
        </p:nvSpPr>
        <p:spPr>
          <a:xfrm>
            <a:off x="1244600" y="863600"/>
            <a:ext cx="9525000" cy="26035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7" name="Body Level One…"/>
          <p:cNvSpPr txBox="1"/>
          <p:nvPr>
            <p:ph type="body" sz="half" idx="1"/>
          </p:nvPr>
        </p:nvSpPr>
        <p:spPr>
          <a:xfrm>
            <a:off x="1244600" y="3962400"/>
            <a:ext cx="9525000" cy="8521700"/>
          </a:xfrm>
          <a:prstGeom prst="rect">
            <a:avLst/>
          </a:prstGeom>
        </p:spPr>
        <p:txBody>
          <a:bodyPr/>
          <a:lstStyle>
            <a:lvl1pPr marL="546100" indent="-546100">
              <a:spcBef>
                <a:spcPts val="4500"/>
              </a:spcBef>
              <a:defRPr sz="4200"/>
            </a:lvl1pPr>
            <a:lvl2pPr marL="1092200" indent="-546100">
              <a:spcBef>
                <a:spcPts val="4500"/>
              </a:spcBef>
              <a:defRPr sz="4200"/>
            </a:lvl2pPr>
            <a:lvl3pPr marL="1638300" indent="-546100">
              <a:spcBef>
                <a:spcPts val="4500"/>
              </a:spcBef>
              <a:defRPr sz="4200"/>
            </a:lvl3pPr>
            <a:lvl4pPr marL="2184400" indent="-546100">
              <a:spcBef>
                <a:spcPts val="4500"/>
              </a:spcBef>
              <a:defRPr sz="4200"/>
            </a:lvl4pPr>
            <a:lvl5pPr marL="2730500" indent="-546100">
              <a:spcBef>
                <a:spcPts val="4500"/>
              </a:spcBef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Body Level One…"/>
          <p:cNvSpPr txBox="1"/>
          <p:nvPr>
            <p:ph type="body" idx="1"/>
          </p:nvPr>
        </p:nvSpPr>
        <p:spPr>
          <a:xfrm>
            <a:off x="1231900" y="2133600"/>
            <a:ext cx="21907500" cy="94488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231900" y="863600"/>
            <a:ext cx="21907500" cy="200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231900" y="2844800"/>
            <a:ext cx="21907500" cy="944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0790" y="13049250"/>
            <a:ext cx="431293" cy="5207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992" strike="noStrike" sz="6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1pPr>
      <a:lvl2pPr marL="0" marR="0" indent="228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992" strike="noStrike" sz="6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2pPr>
      <a:lvl3pPr marL="0" marR="0" indent="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992" strike="noStrike" sz="6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3pPr>
      <a:lvl4pPr marL="0" marR="0" indent="6858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992" strike="noStrike" sz="6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4pPr>
      <a:lvl5pPr marL="0" marR="0" indent="9144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992" strike="noStrike" sz="6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5pPr>
      <a:lvl6pPr marL="0" marR="0" indent="11430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992" strike="noStrike" sz="6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6pPr>
      <a:lvl7pPr marL="0" marR="0" indent="1371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992" strike="noStrike" sz="6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7pPr>
      <a:lvl8pPr marL="0" marR="0" indent="1600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992" strike="noStrike" sz="6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8pPr>
      <a:lvl9pPr marL="0" marR="0" indent="18288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992" strike="noStrike" sz="6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1" name="zeal.001.jpeg" descr="zeal.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7" name="zeal.010.jpeg" descr="zeal.01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5" name="zeal.002.jpeg" descr="zeal.00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9" name="zeal.003.jpeg" descr="zeal.00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3" name="zeal.004.jpeg" descr="zeal.00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7" name="zeal.005.jpeg" descr="zeal.00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1" name="zeal.006.jpeg" descr="zeal.00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5" name="zeal.007.jpeg" descr="zeal.00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9" name="zeal.008.jpeg" descr="zeal.00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3" name="zeal.009.jpeg" descr="zeal.00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450000"/>
            <a:satOff val="-18071"/>
            <a:lumOff val="-14609"/>
          </a:schemeClr>
        </a:solidFill>
        <a:ln w="635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512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450000"/>
            <a:satOff val="-18071"/>
            <a:lumOff val="-14609"/>
          </a:schemeClr>
        </a:solidFill>
        <a:ln w="635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512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