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3128" y="-229692"/>
            <a:ext cx="13311056" cy="9983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E382987A-B39D-42AA-BE2D-1EE42876B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5" y="23055"/>
            <a:ext cx="10398678" cy="103986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Bailey</cp:lastModifiedBy>
  <cp:revision>1</cp:revision>
  <dcterms:modified xsi:type="dcterms:W3CDTF">2018-09-02T11:00:01Z</dcterms:modified>
</cp:coreProperties>
</file>