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11.png" descr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495" y="1164359"/>
            <a:ext cx="13102295" cy="7370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