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thumb_harvest-festival-_S7A9875_1024.jpg"/>
          <p:cNvPicPr>
            <a:picLocks noChangeAspect="1"/>
          </p:cNvPicPr>
          <p:nvPr>
            <p:ph type="pic" idx="13"/>
          </p:nvPr>
        </p:nvPicPr>
        <p:blipFill>
          <a:blip r:embed="rId2">
            <a:extLst/>
          </a:blip>
          <a:srcRect l="0" t="4522" r="0" b="4522"/>
          <a:stretch>
            <a:fillRect/>
          </a:stretch>
        </p:blipFill>
        <p:spPr>
          <a:prstGeom prst="rect">
            <a:avLst/>
          </a:prstGeom>
        </p:spPr>
      </p:pic>
      <p:sp>
        <p:nvSpPr>
          <p:cNvPr id="120" name="Shape 120"/>
          <p:cNvSpPr/>
          <p:nvPr>
            <p:ph type="title"/>
          </p:nvPr>
        </p:nvSpPr>
        <p:spPr>
          <a:prstGeom prst="rect">
            <a:avLst/>
          </a:prstGeom>
        </p:spPr>
        <p:txBody>
          <a:bodyPr/>
          <a:lstStyle/>
          <a:p>
            <a:pPr/>
            <a:r>
              <a:t>Dollingstown</a:t>
            </a:r>
          </a:p>
        </p:txBody>
      </p:sp>
      <p:sp>
        <p:nvSpPr>
          <p:cNvPr id="121" name="Shape 121"/>
          <p:cNvSpPr/>
          <p:nvPr>
            <p:ph type="body" sz="quarter" idx="1"/>
          </p:nvPr>
        </p:nvSpPr>
        <p:spPr>
          <a:prstGeom prst="rect">
            <a:avLst/>
          </a:prstGeom>
        </p:spPr>
        <p:txBody>
          <a:bodyPr/>
          <a:lstStyle>
            <a:lvl1pPr>
              <a:defRPr b="1">
                <a:latin typeface="Helvetica"/>
                <a:ea typeface="Helvetica"/>
                <a:cs typeface="Helvetica"/>
                <a:sym typeface="Helvetica"/>
              </a:defRPr>
            </a:lvl1pPr>
          </a:lstStyle>
          <a:p>
            <a:pPr/>
            <a:r>
              <a:t>HARVEST 2018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thumb_imgID173363018.jpg.gallery_1024.jpg"/>
          <p:cNvPicPr>
            <a:picLocks noChangeAspect="1"/>
          </p:cNvPicPr>
          <p:nvPr>
            <p:ph type="pic" idx="13"/>
          </p:nvPr>
        </p:nvPicPr>
        <p:blipFill>
          <a:blip r:embed="rId2">
            <a:extLst/>
          </a:blip>
          <a:srcRect l="3733" t="0" r="3733" b="0"/>
          <a:stretch>
            <a:fillRect/>
          </a:stretch>
        </p:blipFill>
        <p:spPr>
          <a:prstGeom prst="rect">
            <a:avLst/>
          </a:prstGeom>
        </p:spPr>
      </p:pic>
      <p:sp>
        <p:nvSpPr>
          <p:cNvPr id="146" name="Shape 146"/>
          <p:cNvSpPr/>
          <p:nvPr>
            <p:ph type="title"/>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Transformation</a:t>
            </a:r>
          </a:p>
        </p:txBody>
      </p:sp>
      <p:sp>
        <p:nvSpPr>
          <p:cNvPr id="150" name="Shape 150"/>
          <p:cNvSpPr/>
          <p:nvPr>
            <p:ph type="body" idx="1"/>
          </p:nvPr>
        </p:nvSpPr>
        <p:spPr>
          <a:prstGeom prst="rect">
            <a:avLst/>
          </a:prstGeom>
        </p:spPr>
        <p:txBody>
          <a:bodyPr/>
          <a:lstStyle>
            <a:lvl1pPr marL="0" indent="0" defTabSz="457200">
              <a:lnSpc>
                <a:spcPct val="120000"/>
              </a:lnSpc>
              <a:spcBef>
                <a:spcPts val="0"/>
              </a:spcBef>
              <a:buSzTx/>
              <a:buNone/>
              <a:defRPr sz="3500">
                <a:latin typeface="Arial"/>
                <a:ea typeface="Arial"/>
                <a:cs typeface="Arial"/>
                <a:sym typeface="Arial"/>
              </a:defRPr>
            </a:lvl1pPr>
          </a:lstStyle>
          <a:p>
            <a:pPr/>
            <a:r>
              <a:t>Transformation has little to do with intelligence, willpower, or perfection. It has everything to do with honesty, humility, willingness, and surrender.</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lvl1pPr defTabSz="457200">
              <a:lnSpc>
                <a:spcPct val="120000"/>
              </a:lnSpc>
              <a:defRPr>
                <a:latin typeface="Arial"/>
                <a:ea typeface="Arial"/>
                <a:cs typeface="Arial"/>
                <a:sym typeface="Arial"/>
              </a:defRPr>
            </a:lvl1pPr>
          </a:lstStyle>
          <a:p>
            <a:pPr/>
            <a:r>
              <a:t>Distracted</a:t>
            </a:r>
          </a:p>
        </p:txBody>
      </p:sp>
      <p:sp>
        <p:nvSpPr>
          <p:cNvPr id="153" name="Shape 153"/>
          <p:cNvSpPr/>
          <p:nvPr>
            <p:ph type="body" idx="1"/>
          </p:nvPr>
        </p:nvSpPr>
        <p:spPr>
          <a:prstGeom prst="rect">
            <a:avLst/>
          </a:prstGeom>
        </p:spPr>
        <p:txBody>
          <a:bodyPr/>
          <a:lstStyle>
            <a:lvl1pPr marL="0" indent="0" defTabSz="457200">
              <a:lnSpc>
                <a:spcPct val="120000"/>
              </a:lnSpc>
              <a:spcBef>
                <a:spcPts val="0"/>
              </a:spcBef>
              <a:buSzTx/>
              <a:buNone/>
              <a:defRPr sz="3500">
                <a:latin typeface="Arial"/>
                <a:ea typeface="Arial"/>
                <a:cs typeface="Arial"/>
                <a:sym typeface="Arial"/>
              </a:defRPr>
            </a:lvl1pPr>
          </a:lstStyle>
          <a:p>
            <a:pPr/>
            <a:r>
              <a:t>For many of us the great danger is not that we will renounce our faith. It is that we will become so distracted and preoccupied that we will settle for a middle of the road version of it.</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Fully - Present</a:t>
            </a:r>
          </a:p>
        </p:txBody>
      </p:sp>
      <p:sp>
        <p:nvSpPr>
          <p:cNvPr id="156" name="Shape 156"/>
          <p:cNvSpPr/>
          <p:nvPr>
            <p:ph type="body" idx="1"/>
          </p:nvPr>
        </p:nvSpPr>
        <p:spPr>
          <a:prstGeom prst="rect">
            <a:avLst/>
          </a:prstGeom>
        </p:spPr>
        <p:txBody>
          <a:bodyPr/>
          <a:lstStyle>
            <a:lvl1pPr marL="0" indent="0" defTabSz="457200">
              <a:lnSpc>
                <a:spcPct val="120000"/>
              </a:lnSpc>
              <a:spcBef>
                <a:spcPts val="0"/>
              </a:spcBef>
              <a:buSzTx/>
              <a:buNone/>
              <a:defRPr sz="3500">
                <a:solidFill>
                  <a:srgbClr val="323333"/>
                </a:solidFill>
                <a:latin typeface="Arial"/>
                <a:ea typeface="Arial"/>
                <a:cs typeface="Arial"/>
                <a:sym typeface="Arial"/>
              </a:defRPr>
            </a:lvl1pPr>
          </a:lstStyle>
          <a:p>
            <a:pPr>
              <a:defRPr>
                <a:solidFill>
                  <a:srgbClr val="000000"/>
                </a:solidFill>
              </a:defRPr>
            </a:pPr>
            <a:r>
              <a:rPr>
                <a:solidFill>
                  <a:srgbClr val="323333"/>
                </a:solidFill>
              </a:rPr>
              <a:t>The desperate need today is not for a greater number of intelligent people, or gifted people, but for people who understand the value of being fully present.</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Grace</a:t>
            </a:r>
          </a:p>
        </p:txBody>
      </p:sp>
      <p:sp>
        <p:nvSpPr>
          <p:cNvPr id="159" name="Shape 159"/>
          <p:cNvSpPr/>
          <p:nvPr>
            <p:ph type="body" idx="1"/>
          </p:nvPr>
        </p:nvSpPr>
        <p:spPr>
          <a:prstGeom prst="rect">
            <a:avLst/>
          </a:prstGeom>
        </p:spPr>
        <p:txBody>
          <a:bodyPr/>
          <a:lstStyle>
            <a:lvl1pPr marL="0" indent="0" defTabSz="457200">
              <a:lnSpc>
                <a:spcPct val="120000"/>
              </a:lnSpc>
              <a:spcBef>
                <a:spcPts val="0"/>
              </a:spcBef>
              <a:buSzTx/>
              <a:buNone/>
              <a:defRPr sz="3500">
                <a:latin typeface="Arial"/>
                <a:ea typeface="Arial"/>
                <a:cs typeface="Arial"/>
                <a:sym typeface="Arial"/>
              </a:defRPr>
            </a:lvl1pPr>
          </a:lstStyle>
          <a:p>
            <a:pPr/>
            <a:r>
              <a:t>Our lives are full of brokenness - broken relationships, broken promises and broken expectations. How can we live with that brokenness without becoming bitter and resentful except by returning again and again to God's story. To be alive is to be broken; to be broken is to stand in need of God’s grace.</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a:r>
              <a:t>Obedience</a:t>
            </a:r>
          </a:p>
        </p:txBody>
      </p:sp>
      <p:sp>
        <p:nvSpPr>
          <p:cNvPr id="162" name="Shape 162"/>
          <p:cNvSpPr/>
          <p:nvPr>
            <p:ph type="body" idx="1"/>
          </p:nvPr>
        </p:nvSpPr>
        <p:spPr>
          <a:prstGeom prst="rect">
            <a:avLst/>
          </a:prstGeom>
        </p:spPr>
        <p:txBody>
          <a:bodyPr/>
          <a:lstStyle>
            <a:lvl1pPr marL="0" indent="0" defTabSz="457200">
              <a:lnSpc>
                <a:spcPct val="120000"/>
              </a:lnSpc>
              <a:spcBef>
                <a:spcPts val="0"/>
              </a:spcBef>
              <a:buSzTx/>
              <a:buNone/>
              <a:defRPr sz="3500">
                <a:latin typeface="Arial"/>
                <a:ea typeface="Arial"/>
                <a:cs typeface="Arial"/>
                <a:sym typeface="Arial"/>
              </a:defRPr>
            </a:lvl1pPr>
          </a:lstStyle>
          <a:p>
            <a:pPr/>
            <a:r>
              <a:t>Obedience means listening to and really hearing how much God loves us. Obedience means, slowly allowing God to draw us to places of restoration - some of which we might rather avoid.</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thumb_4554775798_1024.jpg"/>
          <p:cNvPicPr>
            <a:picLocks noChangeAspect="1"/>
          </p:cNvPicPr>
          <p:nvPr>
            <p:ph type="pic" idx="13"/>
          </p:nvPr>
        </p:nvPicPr>
        <p:blipFill>
          <a:blip r:embed="rId2">
            <a:extLst/>
          </a:blip>
          <a:srcRect l="110" t="0" r="110" b="0"/>
          <a:stretch>
            <a:fillRect/>
          </a:stretch>
        </p:blipFill>
        <p:spPr>
          <a:prstGeom prst="rect">
            <a:avLst/>
          </a:prstGeom>
        </p:spPr>
      </p:pic>
      <p:sp>
        <p:nvSpPr>
          <p:cNvPr id="165" name="Shape 165"/>
          <p:cNvSpPr/>
          <p:nvPr>
            <p:ph type="title"/>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defTabSz="572516">
              <a:defRPr sz="4508"/>
            </a:pPr>
            <a:r>
              <a:t>When a </a:t>
            </a:r>
            <a:r>
              <a:rPr b="1">
                <a:latin typeface="Helvetica"/>
                <a:ea typeface="Helvetica"/>
                <a:cs typeface="Helvetica"/>
                <a:sym typeface="Helvetica"/>
              </a:rPr>
              <a:t>Moment</a:t>
            </a:r>
            <a:r>
              <a:t> becomes a </a:t>
            </a:r>
            <a:r>
              <a:rPr b="1">
                <a:latin typeface="Helvetica"/>
                <a:ea typeface="Helvetica"/>
                <a:cs typeface="Helvetica"/>
                <a:sym typeface="Helvetica"/>
              </a:rPr>
              <a:t>Movement</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thumb_71uilg7Q2jL._SL1000__1024.jpg"/>
          <p:cNvPicPr>
            <a:picLocks noChangeAspect="1"/>
          </p:cNvPicPr>
          <p:nvPr>
            <p:ph type="pic" idx="13"/>
          </p:nvPr>
        </p:nvPicPr>
        <p:blipFill>
          <a:blip r:embed="rId2">
            <a:extLst/>
          </a:blip>
          <a:srcRect l="5533" t="0" r="5533" b="0"/>
          <a:stretch>
            <a:fillRect/>
          </a:stretch>
        </p:blipFill>
        <p:spPr>
          <a:prstGeom prst="rect">
            <a:avLst/>
          </a:prstGeom>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thumb_tillage_JohnDeere_1024.jpg"/>
          <p:cNvPicPr>
            <a:picLocks noChangeAspect="1"/>
          </p:cNvPicPr>
          <p:nvPr>
            <p:ph type="pic" idx="13"/>
          </p:nvPr>
        </p:nvPicPr>
        <p:blipFill>
          <a:blip r:embed="rId2">
            <a:extLst/>
          </a:blip>
          <a:srcRect l="11538" t="0" r="11538" b="0"/>
          <a:stretch>
            <a:fillRect/>
          </a:stretch>
        </p:blipFill>
        <p:spPr>
          <a:prstGeom prst="rect">
            <a:avLst/>
          </a:prstGeom>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pasted-image.tiff"/>
          <p:cNvPicPr>
            <a:picLocks noChangeAspect="1"/>
          </p:cNvPicPr>
          <p:nvPr>
            <p:ph type="pic" idx="13"/>
          </p:nvPr>
        </p:nvPicPr>
        <p:blipFill>
          <a:blip r:embed="rId2">
            <a:extLst/>
          </a:blip>
          <a:srcRect l="12500" t="0" r="12500" b="0"/>
          <a:stretch>
            <a:fillRect/>
          </a:stretch>
        </p:blipFill>
        <p:spPr>
          <a:prstGeom prst="rect">
            <a:avLst/>
          </a:prstGeom>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thumb_tillage_JohnDeere_1024.jpg"/>
          <p:cNvPicPr>
            <a:picLocks noChangeAspect="1"/>
          </p:cNvPicPr>
          <p:nvPr>
            <p:ph type="pic" idx="13"/>
          </p:nvPr>
        </p:nvPicPr>
        <p:blipFill>
          <a:blip r:embed="rId2">
            <a:extLst/>
          </a:blip>
          <a:srcRect l="9207" t="0" r="9207" b="0"/>
          <a:stretch>
            <a:fillRect/>
          </a:stretch>
        </p:blipFill>
        <p:spPr>
          <a:prstGeom prst="rect">
            <a:avLst/>
          </a:prstGeom>
        </p:spPr>
      </p:pic>
      <p:pic>
        <p:nvPicPr>
          <p:cNvPr id="130" name="thumb_71uilg7Q2jL._SL1000__1024.jpg"/>
          <p:cNvPicPr>
            <a:picLocks noChangeAspect="1"/>
          </p:cNvPicPr>
          <p:nvPr>
            <p:ph type="pic" idx="14"/>
          </p:nvPr>
        </p:nvPicPr>
        <p:blipFill>
          <a:blip r:embed="rId3">
            <a:extLst/>
          </a:blip>
          <a:srcRect l="2838" t="0" r="2838" b="0"/>
          <a:stretch>
            <a:fillRect/>
          </a:stretch>
        </p:blipFill>
        <p:spPr>
          <a:xfrm>
            <a:off x="6724518" y="889000"/>
            <a:ext cx="5334001" cy="3771900"/>
          </a:xfrm>
          <a:prstGeom prst="rect">
            <a:avLst/>
          </a:prstGeom>
        </p:spPr>
      </p:pic>
      <p:pic>
        <p:nvPicPr>
          <p:cNvPr id="131" name="pasted-image.tiff"/>
          <p:cNvPicPr>
            <a:picLocks noChangeAspect="1"/>
          </p:cNvPicPr>
          <p:nvPr>
            <p:ph type="pic" idx="15"/>
          </p:nvPr>
        </p:nvPicPr>
        <p:blipFill>
          <a:blip r:embed="rId4">
            <a:extLst/>
          </a:blip>
          <a:srcRect l="31190" t="0" r="31190" b="0"/>
          <a:stretch>
            <a:fillRect/>
          </a:stretch>
        </p:blipFill>
        <p:spPr>
          <a:prstGeom prst="rect">
            <a:avLst/>
          </a:prstGeom>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lvl1pPr defTabSz="457200">
              <a:lnSpc>
                <a:spcPct val="120000"/>
              </a:lnSpc>
              <a:defRPr b="1" sz="3500">
                <a:latin typeface="Arial"/>
                <a:ea typeface="Arial"/>
                <a:cs typeface="Arial"/>
                <a:sym typeface="Arial"/>
              </a:defRPr>
            </a:lvl1pPr>
          </a:lstStyle>
          <a:p>
            <a:pPr/>
            <a:r>
              <a:t>Background of Psalm 126</a:t>
            </a:r>
          </a:p>
        </p:txBody>
      </p:sp>
      <p:sp>
        <p:nvSpPr>
          <p:cNvPr id="134" name="Shape 134"/>
          <p:cNvSpPr/>
          <p:nvPr>
            <p:ph type="body" idx="1"/>
          </p:nvPr>
        </p:nvSpPr>
        <p:spPr>
          <a:prstGeom prst="rect">
            <a:avLst/>
          </a:prstGeom>
        </p:spPr>
        <p:txBody>
          <a:bodyPr/>
          <a:lstStyle/>
          <a:p>
            <a:pPr marL="0" indent="0" defTabSz="457200">
              <a:lnSpc>
                <a:spcPct val="120000"/>
              </a:lnSpc>
              <a:spcBef>
                <a:spcPts val="0"/>
              </a:spcBef>
              <a:buSzTx/>
              <a:buNone/>
              <a:defRPr sz="3500">
                <a:latin typeface="Arial"/>
                <a:ea typeface="Arial"/>
                <a:cs typeface="Arial"/>
                <a:sym typeface="Arial"/>
              </a:defRPr>
            </a:pPr>
            <a:r>
              <a:rPr>
                <a:solidFill>
                  <a:srgbClr val="482703"/>
                </a:solidFill>
              </a:rPr>
              <a:t>P</a:t>
            </a:r>
            <a:r>
              <a:t>salm 126 does not mention a writer, some scholars believe it was written by Ezra on the occasion of the release of the Jews from the Babylonian captivity (70 year captivity). If this is so - Cyrus, king of Persia, defeated the Babylonians in 539 B.C. and granted the Jews permission to return to Judah and to rebuild the Temple in Jerusalem.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thumb_f8d912287f15936dbe4509df398f9399--usa--lectures_1024.jpg"/>
          <p:cNvPicPr>
            <a:picLocks noChangeAspect="1"/>
          </p:cNvPicPr>
          <p:nvPr>
            <p:ph type="pic" idx="13"/>
          </p:nvPr>
        </p:nvPicPr>
        <p:blipFill>
          <a:blip r:embed="rId2">
            <a:extLst/>
          </a:blip>
          <a:srcRect l="11138" t="0" r="11138" b="0"/>
          <a:stretch>
            <a:fillRect/>
          </a:stretch>
        </p:blipFill>
        <p:spPr>
          <a:prstGeom prst="rect">
            <a:avLst/>
          </a:prstGeom>
        </p:spPr>
      </p:pic>
      <p:sp>
        <p:nvSpPr>
          <p:cNvPr id="137" name="Shape 137"/>
          <p:cNvSpPr/>
          <p:nvPr>
            <p:ph type="body" sz="half" idx="1"/>
          </p:nvPr>
        </p:nvSpPr>
        <p:spPr>
          <a:xfrm>
            <a:off x="952500" y="635000"/>
            <a:ext cx="5334000" cy="8229600"/>
          </a:xfrm>
          <a:prstGeom prst="rect">
            <a:avLst/>
          </a:prstGeom>
        </p:spPr>
        <p:txBody>
          <a:bodyPr/>
          <a:lstStyle/>
          <a:p>
            <a:pPr algn="l" defTabSz="457200">
              <a:lnSpc>
                <a:spcPct val="120000"/>
              </a:lnSpc>
              <a:defRPr b="1" sz="3500">
                <a:latin typeface="Arial"/>
                <a:ea typeface="Arial"/>
                <a:cs typeface="Arial"/>
                <a:sym typeface="Arial"/>
              </a:defRPr>
            </a:pPr>
            <a:r>
              <a:t>This short Psalm speaks about pilgrims / travellers / disciples / movement. </a:t>
            </a:r>
          </a:p>
          <a:p>
            <a:pPr algn="l" defTabSz="457200">
              <a:lnSpc>
                <a:spcPct val="120000"/>
              </a:lnSpc>
              <a:defRPr sz="3500">
                <a:latin typeface="Arial"/>
                <a:ea typeface="Arial"/>
                <a:cs typeface="Arial"/>
                <a:sym typeface="Arial"/>
              </a:defRPr>
            </a:pPr>
          </a:p>
          <a:p>
            <a:pPr marL="432152" indent="-432152" algn="l" defTabSz="457200">
              <a:lnSpc>
                <a:spcPct val="120000"/>
              </a:lnSpc>
              <a:buSzPct val="75000"/>
              <a:buChar char="•"/>
              <a:defRPr sz="3500">
                <a:latin typeface="Arial"/>
                <a:ea typeface="Arial"/>
                <a:cs typeface="Arial"/>
                <a:sym typeface="Arial"/>
              </a:defRPr>
            </a:pPr>
            <a:r>
              <a:t>It gives a sense of perspective.</a:t>
            </a:r>
          </a:p>
          <a:p>
            <a:pPr marL="432152" indent="-432152" algn="l" defTabSz="457200">
              <a:lnSpc>
                <a:spcPct val="120000"/>
              </a:lnSpc>
              <a:buSzPct val="75000"/>
              <a:buChar char="•"/>
              <a:defRPr sz="3500">
                <a:latin typeface="Arial"/>
                <a:ea typeface="Arial"/>
                <a:cs typeface="Arial"/>
                <a:sym typeface="Arial"/>
              </a:defRPr>
            </a:pPr>
            <a:r>
              <a:t>It is immersed in hope.</a:t>
            </a:r>
          </a:p>
          <a:p>
            <a:pPr marL="432152" indent="-432152" algn="l" defTabSz="457200">
              <a:lnSpc>
                <a:spcPct val="120000"/>
              </a:lnSpc>
              <a:buSzPct val="75000"/>
              <a:buChar char="•"/>
              <a:defRPr sz="3500">
                <a:latin typeface="Arial"/>
                <a:ea typeface="Arial"/>
                <a:cs typeface="Arial"/>
                <a:sym typeface="Arial"/>
              </a:defRPr>
            </a:pPr>
            <a:r>
              <a:t>It reminds us that we are part of something bigger - God’s evolving story.</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body" idx="1"/>
          </p:nvPr>
        </p:nvSpPr>
        <p:spPr>
          <a:prstGeom prst="rect">
            <a:avLst/>
          </a:prstGeom>
        </p:spPr>
        <p:txBody>
          <a:bodyPr/>
          <a:lstStyle/>
          <a:p>
            <a:pPr marL="0" indent="0" defTabSz="457200">
              <a:lnSpc>
                <a:spcPct val="120000"/>
              </a:lnSpc>
              <a:spcBef>
                <a:spcPts val="0"/>
              </a:spcBef>
              <a:buSzTx/>
              <a:buNone/>
              <a:defRPr b="1" sz="3500">
                <a:latin typeface="Arial"/>
                <a:ea typeface="Arial"/>
                <a:cs typeface="Arial"/>
                <a:sym typeface="Arial"/>
              </a:defRPr>
            </a:pPr>
            <a:r>
              <a:t>Most of us fall for the lie that God loves us if and when we change. </a:t>
            </a:r>
          </a:p>
          <a:p>
            <a:pPr marL="0" indent="0" defTabSz="457200">
              <a:lnSpc>
                <a:spcPct val="120000"/>
              </a:lnSpc>
              <a:spcBef>
                <a:spcPts val="0"/>
              </a:spcBef>
              <a:buSzTx/>
              <a:buNone/>
              <a:defRPr b="1" sz="3500">
                <a:latin typeface="Arial"/>
                <a:ea typeface="Arial"/>
                <a:cs typeface="Arial"/>
                <a:sym typeface="Arial"/>
              </a:defRPr>
            </a:pPr>
          </a:p>
          <a:p>
            <a:pPr marL="0" indent="0" defTabSz="457200">
              <a:lnSpc>
                <a:spcPct val="120000"/>
              </a:lnSpc>
              <a:spcBef>
                <a:spcPts val="0"/>
              </a:spcBef>
              <a:buSzTx/>
              <a:buNone/>
              <a:defRPr b="1" sz="3500">
                <a:latin typeface="Arial"/>
                <a:ea typeface="Arial"/>
                <a:cs typeface="Arial"/>
                <a:sym typeface="Arial"/>
              </a:defRPr>
            </a:pPr>
            <a:r>
              <a:rPr sz="4500"/>
              <a:t>The truth is that God loves us so that we can change.</a:t>
            </a:r>
            <a:r>
              <a:t>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thumb_Grillagh-Water-House-by-Patrick-Bradley-Architects_dezeen_784_5_1024.jpg"/>
          <p:cNvPicPr>
            <a:picLocks noChangeAspect="1"/>
          </p:cNvPicPr>
          <p:nvPr>
            <p:ph type="pic" idx="13"/>
          </p:nvPr>
        </p:nvPicPr>
        <p:blipFill>
          <a:blip r:embed="rId2">
            <a:extLst/>
          </a:blip>
          <a:srcRect l="0" t="7636" r="0" b="7636"/>
          <a:stretch>
            <a:fillRect/>
          </a:stretch>
        </p:blipFill>
        <p:spPr>
          <a:prstGeom prst="rect">
            <a:avLst/>
          </a:prstGeom>
        </p:spPr>
      </p:pic>
      <p:sp>
        <p:nvSpPr>
          <p:cNvPr id="142" name="Shape 142"/>
          <p:cNvSpPr/>
          <p:nvPr>
            <p:ph type="title"/>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