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5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6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7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6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5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4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0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3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5DC2-7C82-4A37-9968-13F183030F33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5857-A08E-4EA0-A6EF-899E2839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24357"/>
            <a:ext cx="11085966" cy="68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711299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Martin</dc:creator>
  <cp:lastModifiedBy>Paul Martin</cp:lastModifiedBy>
  <cp:revision>15</cp:revision>
  <cp:lastPrinted>2018-10-17T16:14:12Z</cp:lastPrinted>
  <dcterms:created xsi:type="dcterms:W3CDTF">2018-10-16T10:09:14Z</dcterms:created>
  <dcterms:modified xsi:type="dcterms:W3CDTF">2018-10-17T17:32:37Z</dcterms:modified>
</cp:coreProperties>
</file>