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1581C54-EA4B-D947-991C-0F807AEF6928}" type="datetimeFigureOut">
              <a:rPr lang="en-US" smtClean="0"/>
              <a:pPr/>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581C54-EA4B-D947-991C-0F807AEF6928}" type="datetimeFigureOut">
              <a:rPr lang="en-US" smtClean="0"/>
              <a:pPr/>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581C54-EA4B-D947-991C-0F807AEF6928}" type="datetimeFigureOut">
              <a:rPr lang="en-US" smtClean="0"/>
              <a:pPr/>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581C54-EA4B-D947-991C-0F807AEF6928}" type="datetimeFigureOut">
              <a:rPr lang="en-US" smtClean="0"/>
              <a:pPr/>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1581C54-EA4B-D947-991C-0F807AEF6928}" type="datetimeFigureOut">
              <a:rPr lang="en-US" smtClean="0"/>
              <a:pPr/>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1581C54-EA4B-D947-991C-0F807AEF6928}" type="datetimeFigureOut">
              <a:rPr lang="en-US" smtClean="0"/>
              <a:pPr/>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1581C54-EA4B-D947-991C-0F807AEF6928}" type="datetimeFigureOut">
              <a:rPr lang="en-US" smtClean="0"/>
              <a:pPr/>
              <a:t>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1581C54-EA4B-D947-991C-0F807AEF6928}" type="datetimeFigureOut">
              <a:rPr lang="en-US" smtClean="0"/>
              <a:pPr/>
              <a:t>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81C54-EA4B-D947-991C-0F807AEF6928}" type="datetimeFigureOut">
              <a:rPr lang="en-US" smtClean="0"/>
              <a:pPr/>
              <a:t>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1581C54-EA4B-D947-991C-0F807AEF6928}" type="datetimeFigureOut">
              <a:rPr lang="en-US" smtClean="0"/>
              <a:pPr/>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1581C54-EA4B-D947-991C-0F807AEF6928}" type="datetimeFigureOut">
              <a:rPr lang="en-US" smtClean="0"/>
              <a:pPr/>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D278-42C2-F245-AA97-DC49B1C59E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81C54-EA4B-D947-991C-0F807AEF6928}" type="datetimeFigureOut">
              <a:rPr lang="en-US" smtClean="0"/>
              <a:pPr/>
              <a:t>12/8/18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8D278-42C2-F245-AA97-DC49B1C59E24}" type="slidenum">
              <a:rPr lang="en-US" smtClean="0"/>
              <a:pPr/>
              <a:t>‹#›</a:t>
            </a:fld>
            <a:endParaRPr lang="en-US"/>
          </a:p>
        </p:txBody>
      </p:sp>
      <p:pic>
        <p:nvPicPr>
          <p:cNvPr id="7" name="Picture 6" descr="MLN Logo.jpg"/>
          <p:cNvPicPr>
            <a:picLocks noChangeAspect="1"/>
          </p:cNvPicPr>
          <p:nvPr userDrawn="1"/>
        </p:nvPicPr>
        <p:blipFill>
          <a:blip r:embed="rId13"/>
          <a:stretch>
            <a:fillRect/>
          </a:stretch>
        </p:blipFill>
        <p:spPr>
          <a:xfrm>
            <a:off x="457200" y="5717630"/>
            <a:ext cx="638720" cy="6387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rot="21330439">
            <a:off x="685800" y="2130425"/>
            <a:ext cx="7772400" cy="1470025"/>
          </a:xfrm>
        </p:spPr>
        <p:txBody>
          <a:bodyPr>
            <a:normAutofit/>
          </a:bodyPr>
          <a:lstStyle/>
          <a:p>
            <a:r>
              <a:rPr lang="en-US" sz="4800" b="1" dirty="0" smtClean="0">
                <a:latin typeface="Handwriting - Dakota"/>
                <a:cs typeface="Handwriting - Dakota"/>
              </a:rPr>
              <a:t>An Inconvenient Mission</a:t>
            </a:r>
            <a:endParaRPr lang="en-US" sz="4800" b="1" dirty="0">
              <a:latin typeface="Handwriting - Dakota"/>
              <a:cs typeface="Handwriting - Dakota"/>
            </a:endParaRPr>
          </a:p>
        </p:txBody>
      </p:sp>
      <p:sp>
        <p:nvSpPr>
          <p:cNvPr id="3" name="Subtitle 2"/>
          <p:cNvSpPr>
            <a:spLocks noGrp="1"/>
          </p:cNvSpPr>
          <p:nvPr>
            <p:ph type="subTitle" idx="1"/>
          </p:nvPr>
        </p:nvSpPr>
        <p:spPr/>
        <p:txBody>
          <a:bodyPr/>
          <a:lstStyle/>
          <a:p>
            <a:r>
              <a:rPr lang="en-US" dirty="0" smtClean="0"/>
              <a:t>Our Story – Our Time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rot="21448016">
            <a:off x="457200" y="274638"/>
            <a:ext cx="8229600" cy="1143000"/>
          </a:xfrm>
        </p:spPr>
        <p:txBody>
          <a:bodyPr/>
          <a:lstStyle/>
          <a:p>
            <a:r>
              <a:rPr lang="en-US" b="1" dirty="0" smtClean="0">
                <a:latin typeface="Handwriting - Dakota"/>
                <a:cs typeface="Handwriting - Dakota"/>
              </a:rPr>
              <a:t>A Tale of Two Cities</a:t>
            </a:r>
            <a:endParaRPr lang="en-US" b="1" dirty="0">
              <a:latin typeface="Handwriting - Dakota"/>
              <a:cs typeface="Handwriting - Dakota"/>
            </a:endParaRPr>
          </a:p>
        </p:txBody>
      </p:sp>
      <p:sp>
        <p:nvSpPr>
          <p:cNvPr id="3" name="Content Placeholder 2"/>
          <p:cNvSpPr>
            <a:spLocks noGrp="1"/>
          </p:cNvSpPr>
          <p:nvPr>
            <p:ph idx="1"/>
          </p:nvPr>
        </p:nvSpPr>
        <p:spPr/>
        <p:txBody>
          <a:bodyPr>
            <a:normAutofit/>
          </a:bodyPr>
          <a:lstStyle/>
          <a:p>
            <a:pPr>
              <a:buNone/>
            </a:pPr>
            <a:r>
              <a:rPr lang="en-US" sz="2800" dirty="0">
                <a:latin typeface="Arial"/>
                <a:cs typeface="Arial"/>
              </a:rPr>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rot="21330439">
            <a:off x="685800" y="21304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An Inconvenient World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rot="21330439">
            <a:off x="685800" y="21304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An Inconvenient </a:t>
            </a:r>
            <a:r>
              <a:rPr lang="en-US" sz="4800" b="1" dirty="0" smtClean="0">
                <a:latin typeface="Handwriting - Dakota"/>
                <a:ea typeface="+mj-ea"/>
                <a:cs typeface="Handwriting - Dakota"/>
              </a:rPr>
              <a:t>Faith</a:t>
            </a:r>
            <a:endPar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rot="21330439">
            <a:off x="685800" y="21304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An Inconvenient</a:t>
            </a:r>
            <a:r>
              <a:rPr lang="en-US" sz="4800" b="1" dirty="0" smtClean="0">
                <a:latin typeface="Handwriting - Dakota"/>
                <a:ea typeface="+mj-ea"/>
                <a:cs typeface="Handwriting - Dakota"/>
              </a:rPr>
              <a:t> </a:t>
            </a:r>
            <a:r>
              <a:rPr lang="en-US" sz="4800" b="1" dirty="0" err="1" smtClean="0">
                <a:latin typeface="Handwriting - Dakota"/>
                <a:ea typeface="+mj-ea"/>
                <a:cs typeface="Handwriting - Dakota"/>
              </a:rPr>
              <a:t>Saviour</a:t>
            </a:r>
            <a:endPar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rot="21330439">
            <a:off x="685800" y="21304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An Inconvenient </a:t>
            </a:r>
            <a:r>
              <a:rPr lang="en-US" sz="4800" b="1" dirty="0" smtClean="0">
                <a:latin typeface="Handwriting - Dakota"/>
                <a:ea typeface="+mj-ea"/>
                <a:cs typeface="Handwriting - Dakota"/>
              </a:rPr>
              <a:t>Truth</a:t>
            </a:r>
            <a:endPar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rot="21330439">
            <a:off x="838201" y="3690473"/>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800" b="1" dirty="0" smtClean="0">
                <a:latin typeface="Handwriting - Dakota"/>
                <a:ea typeface="+mj-ea"/>
                <a:cs typeface="Handwriting - Dakota"/>
              </a:rPr>
              <a:t>a</a:t>
            </a:r>
            <a:r>
              <a:rPr kumimoji="0" lang="en-US" sz="4800" b="1" i="0" u="none" strike="noStrike" kern="1200" cap="none" spc="0" normalizeH="0" baseline="0" noProof="0" dirty="0" err="1" smtClean="0">
                <a:ln>
                  <a:noFill/>
                </a:ln>
                <a:solidFill>
                  <a:schemeClr val="tx1"/>
                </a:solidFill>
                <a:effectLst/>
                <a:uLnTx/>
                <a:uFillTx/>
                <a:latin typeface="Handwriting - Dakota"/>
                <a:ea typeface="+mj-ea"/>
                <a:cs typeface="Handwriting - Dakota"/>
              </a:rPr>
              <a:t>nd</a:t>
            </a: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 this is Our Time</a:t>
            </a:r>
          </a:p>
        </p:txBody>
      </p:sp>
      <p:sp>
        <p:nvSpPr>
          <p:cNvPr id="5" name="Title 1"/>
          <p:cNvSpPr txBox="1">
            <a:spLocks/>
          </p:cNvSpPr>
          <p:nvPr/>
        </p:nvSpPr>
        <p:spPr>
          <a:xfrm rot="21330439">
            <a:off x="838200" y="22828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rPr>
              <a:t>But… this is Our Story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txBox="1">
            <a:spLocks/>
          </p:cNvSpPr>
          <p:nvPr/>
        </p:nvSpPr>
        <p:spPr>
          <a:xfrm rot="21330439">
            <a:off x="685800" y="2130425"/>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endParaRPr>
          </a:p>
        </p:txBody>
      </p:sp>
      <p:sp>
        <p:nvSpPr>
          <p:cNvPr id="8" name="Title 1"/>
          <p:cNvSpPr txBox="1">
            <a:spLocks/>
          </p:cNvSpPr>
          <p:nvPr/>
        </p:nvSpPr>
        <p:spPr>
          <a:xfrm rot="21330439">
            <a:off x="837030" y="1085540"/>
            <a:ext cx="7772400" cy="4525114"/>
          </a:xfrm>
          <a:prstGeom prst="rect">
            <a:avLst/>
          </a:prstGeom>
        </p:spPr>
        <p:txBody>
          <a:bodyPr vert="horz" lIns="91440" tIns="45720" rIns="91440" bIns="45720" rtlCol="0" anchor="ctr">
            <a:normAutofit lnSpcReduction="10000"/>
          </a:bodyPr>
          <a:lstStyle/>
          <a:p>
            <a:pPr algn="ctr">
              <a:spcBef>
                <a:spcPct val="0"/>
              </a:spcBef>
              <a:defRPr/>
            </a:pPr>
            <a:r>
              <a:rPr lang="en-US" sz="5100" b="1" dirty="0" smtClean="0">
                <a:solidFill>
                  <a:srgbClr val="FF0000"/>
                </a:solidFill>
                <a:latin typeface="Handwriting - Dakota"/>
                <a:cs typeface="Handwriting - Dakota"/>
              </a:rPr>
              <a:t>Romans 1:16</a:t>
            </a:r>
            <a:r>
              <a:rPr lang="en-US" sz="5100" b="1" dirty="0" smtClean="0">
                <a:solidFill>
                  <a:srgbClr val="FF0000"/>
                </a:solidFill>
                <a:latin typeface="Handwriting - Dakota"/>
                <a:cs typeface="Handwriting - Dakota"/>
              </a:rPr>
              <a:t> </a:t>
            </a:r>
            <a:r>
              <a:rPr lang="en-US" sz="5100" dirty="0" smtClean="0">
                <a:latin typeface="Handwriting - Dakota"/>
                <a:cs typeface="Handwriting - Dakota"/>
              </a:rPr>
              <a:t>“</a:t>
            </a:r>
            <a:r>
              <a:rPr lang="en-US" sz="5100" dirty="0" smtClean="0">
                <a:latin typeface="Handwriting - Dakota"/>
                <a:cs typeface="Handwriting - Dakota"/>
              </a:rPr>
              <a:t>F</a:t>
            </a:r>
            <a:r>
              <a:rPr lang="en-US" sz="5100" dirty="0" smtClean="0">
                <a:latin typeface="Handwriting - Dakota"/>
                <a:cs typeface="Handwriting - Dakota"/>
              </a:rPr>
              <a:t>or </a:t>
            </a:r>
            <a:r>
              <a:rPr lang="en-US" sz="5100" dirty="0" smtClean="0">
                <a:latin typeface="Handwriting - Dakota"/>
                <a:cs typeface="Handwriting - Dakota"/>
              </a:rPr>
              <a:t>I am not ashamed of the gospel, for it is the power of God for salvation to everyone who </a:t>
            </a:r>
            <a:r>
              <a:rPr lang="en-US" sz="5100" dirty="0" smtClean="0">
                <a:latin typeface="Handwriting - Dakota"/>
                <a:cs typeface="Handwriting - Dakota"/>
              </a:rPr>
              <a:t>believes</a:t>
            </a:r>
            <a:r>
              <a:rPr lang="en-US" sz="5100" dirty="0" smtClean="0">
                <a:latin typeface="Handwriting - Dakota"/>
                <a:cs typeface="Handwriting - Dakota"/>
              </a:rPr>
              <a:t>…”</a:t>
            </a:r>
            <a:endParaRPr lang="en-US" sz="5100" dirty="0" smtClean="0">
              <a:latin typeface="Handwriting - Dakota"/>
              <a:cs typeface="Handwriting - Dakota"/>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800" b="1" i="0" u="none" strike="noStrike" kern="1200" cap="none" spc="0" normalizeH="0" baseline="0" noProof="0" dirty="0" smtClean="0">
              <a:ln>
                <a:noFill/>
              </a:ln>
              <a:solidFill>
                <a:schemeClr val="tx1"/>
              </a:solidFill>
              <a:effectLst/>
              <a:uLnTx/>
              <a:uFillTx/>
              <a:latin typeface="Handwriting - Dakota"/>
              <a:ea typeface="+mj-ea"/>
              <a:cs typeface="Handwriting - Dakot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166</Words>
  <Application>Microsoft Macintosh PowerPoint</Application>
  <PresentationFormat>On-screen Show (4:3)</PresentationFormat>
  <Paragraphs>11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An Inconvenient Mission</vt:lpstr>
      <vt:lpstr>A Tale of Two Cities</vt:lpstr>
      <vt:lpstr>Slide 3</vt:lpstr>
      <vt:lpstr>Slide 4</vt:lpstr>
      <vt:lpstr>Slide 5</vt:lpstr>
      <vt:lpstr>Slide 6</vt:lpstr>
      <vt:lpstr>Slide 7</vt:lpstr>
      <vt:lpstr>Slide 8</vt:lpstr>
    </vt:vector>
  </TitlesOfParts>
  <Company>Carlton Baxter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Inconvenient Mission</dc:title>
  <dc:creator>carlton</dc:creator>
  <cp:lastModifiedBy>carlton</cp:lastModifiedBy>
  <cp:revision>5</cp:revision>
  <dcterms:created xsi:type="dcterms:W3CDTF">2018-12-08T12:18:33Z</dcterms:created>
  <dcterms:modified xsi:type="dcterms:W3CDTF">2018-12-08T12:29:45Z</dcterms:modified>
</cp:coreProperties>
</file>