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Default Extension="jpeg" ContentType="image/jpeg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8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4654E-34DE-5240-A220-C7E8D297ACDB}" type="datetimeFigureOut">
              <a:rPr lang="en-US" smtClean="0"/>
              <a:pPr/>
              <a:t>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4CF0-BE67-EB48-B447-489C9CA91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4654E-34DE-5240-A220-C7E8D297ACDB}" type="datetimeFigureOut">
              <a:rPr lang="en-US" smtClean="0"/>
              <a:pPr/>
              <a:t>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4CF0-BE67-EB48-B447-489C9CA91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4654E-34DE-5240-A220-C7E8D297ACDB}" type="datetimeFigureOut">
              <a:rPr lang="en-US" smtClean="0"/>
              <a:pPr/>
              <a:t>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4CF0-BE67-EB48-B447-489C9CA91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4654E-34DE-5240-A220-C7E8D297ACDB}" type="datetimeFigureOut">
              <a:rPr lang="en-US" smtClean="0"/>
              <a:pPr/>
              <a:t>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4CF0-BE67-EB48-B447-489C9CA91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4654E-34DE-5240-A220-C7E8D297ACDB}" type="datetimeFigureOut">
              <a:rPr lang="en-US" smtClean="0"/>
              <a:pPr/>
              <a:t>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4CF0-BE67-EB48-B447-489C9CA91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4654E-34DE-5240-A220-C7E8D297ACDB}" type="datetimeFigureOut">
              <a:rPr lang="en-US" smtClean="0"/>
              <a:pPr/>
              <a:t>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4CF0-BE67-EB48-B447-489C9CA91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4654E-34DE-5240-A220-C7E8D297ACDB}" type="datetimeFigureOut">
              <a:rPr lang="en-US" smtClean="0"/>
              <a:pPr/>
              <a:t>1/5/19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4CF0-BE67-EB48-B447-489C9CA91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4654E-34DE-5240-A220-C7E8D297ACDB}" type="datetimeFigureOut">
              <a:rPr lang="en-US" smtClean="0"/>
              <a:pPr/>
              <a:t>1/5/19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4CF0-BE67-EB48-B447-489C9CA91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4654E-34DE-5240-A220-C7E8D297ACDB}" type="datetimeFigureOut">
              <a:rPr lang="en-US" smtClean="0"/>
              <a:pPr/>
              <a:t>1/5/19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4CF0-BE67-EB48-B447-489C9CA91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4654E-34DE-5240-A220-C7E8D297ACDB}" type="datetimeFigureOut">
              <a:rPr lang="en-US" smtClean="0"/>
              <a:pPr/>
              <a:t>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4CF0-BE67-EB48-B447-489C9CA91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4654E-34DE-5240-A220-C7E8D297ACDB}" type="datetimeFigureOut">
              <a:rPr lang="en-US" smtClean="0"/>
              <a:pPr/>
              <a:t>1/5/19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74CF0-BE67-EB48-B447-489C9CA91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4654E-34DE-5240-A220-C7E8D297ACDB}" type="datetimeFigureOut">
              <a:rPr lang="en-US" smtClean="0"/>
              <a:pPr/>
              <a:t>1/5/19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74CF0-BE67-EB48-B447-489C9CA91A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224" y="1849969"/>
            <a:ext cx="2857500" cy="2857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9212549">
            <a:off x="109893" y="947661"/>
            <a:ext cx="262292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Handwriting - Dakota"/>
                <a:cs typeface="Handwriting - Dakota"/>
              </a:rPr>
              <a:t>Luke 2:41-52</a:t>
            </a:r>
            <a:endParaRPr lang="en-US" sz="3200" b="1" dirty="0">
              <a:solidFill>
                <a:srgbClr val="FF0000"/>
              </a:solidFill>
              <a:latin typeface="Handwriting - Dakota"/>
              <a:cs typeface="Handwriting - Dakota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02252" y="5053438"/>
            <a:ext cx="67781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Handwriting - Dakota"/>
                <a:cs typeface="Handwriting - Dakota"/>
              </a:rPr>
              <a:t>Think about who Jesus is for one minute</a:t>
            </a:r>
            <a:endParaRPr lang="en-US" sz="4400" b="1" dirty="0">
              <a:latin typeface="Handwriting - Dakota"/>
              <a:cs typeface="Handwriting - Dakot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-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8477" y="1719262"/>
            <a:ext cx="3514151" cy="35141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49852" y="4901038"/>
            <a:ext cx="67781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Handwriting - Dakota"/>
                <a:cs typeface="Handwriting - Dakota"/>
              </a:rPr>
              <a:t>Mary and Joseph were distressed – v48</a:t>
            </a:r>
            <a:endParaRPr lang="en-US" sz="4400" b="1" dirty="0">
              <a:latin typeface="Handwriting - Dakota"/>
              <a:cs typeface="Handwriting - Dakot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-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9463" y="1891386"/>
            <a:ext cx="2857500" cy="2857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49852" y="4901038"/>
            <a:ext cx="67781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Handwriting - Dakota"/>
                <a:cs typeface="Handwriting - Dakota"/>
              </a:rPr>
              <a:t>Jesus was calm, direct and respectful - 49</a:t>
            </a:r>
            <a:endParaRPr lang="en-US" sz="4400" b="1" dirty="0">
              <a:latin typeface="Handwriting - Dakota"/>
              <a:cs typeface="Handwriting - Dakot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5467" y="1849969"/>
            <a:ext cx="2570187" cy="257018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49852" y="4901038"/>
            <a:ext cx="67781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Handwriting - Dakota"/>
                <a:cs typeface="Handwriting - Dakota"/>
              </a:rPr>
              <a:t>Mary and Joseph didn’t understand - 50</a:t>
            </a:r>
            <a:endParaRPr lang="en-US" sz="4400" b="1" dirty="0">
              <a:latin typeface="Handwriting - Dakota"/>
              <a:cs typeface="Handwriting - Dakot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-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6250" y="1773238"/>
            <a:ext cx="2857500" cy="2857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49852" y="4901038"/>
            <a:ext cx="67781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Handwriting - Dakota"/>
                <a:cs typeface="Handwriting - Dakota"/>
              </a:rPr>
              <a:t>Went home and was a model son</a:t>
            </a:r>
            <a:endParaRPr lang="en-US" sz="4400" b="1" dirty="0">
              <a:latin typeface="Handwriting - Dakota"/>
              <a:cs typeface="Handwriting - Dakot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224" y="1849969"/>
            <a:ext cx="2857500" cy="2857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9852" y="4901038"/>
            <a:ext cx="67781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Handwriting - Dakota"/>
                <a:cs typeface="Handwriting - Dakota"/>
              </a:rPr>
              <a:t>Mary took time to think about what Jesus said</a:t>
            </a:r>
            <a:endParaRPr lang="en-US" sz="4400" b="1" dirty="0">
              <a:latin typeface="Handwriting - Dakota"/>
              <a:cs typeface="Handwriting - Dakot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49852" y="4901038"/>
            <a:ext cx="677819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Handwriting - Dakota"/>
                <a:cs typeface="Handwriting - Dakota"/>
              </a:rPr>
              <a:t>Jesus grew in wisdom and stature</a:t>
            </a:r>
            <a:endParaRPr lang="en-US" sz="4400" b="1" dirty="0">
              <a:latin typeface="Handwriting - Dakota"/>
              <a:cs typeface="Handwriting - Dakota"/>
            </a:endParaRPr>
          </a:p>
        </p:txBody>
      </p:sp>
      <p:pic>
        <p:nvPicPr>
          <p:cNvPr id="5" name="Picture 4" descr="Unknown-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2928" y="1601466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224" y="1849969"/>
            <a:ext cx="2857500" cy="2857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0341" y="4901038"/>
            <a:ext cx="840716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Handwriting - Dakota"/>
                <a:cs typeface="Handwriting - Dakota"/>
              </a:rPr>
              <a:t>Now, think again; who is Jesus AND who are you?</a:t>
            </a:r>
            <a:endParaRPr lang="en-US" sz="4400" b="1" dirty="0">
              <a:latin typeface="Handwriting - Dakota"/>
              <a:cs typeface="Handwriting - Dakot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72</Words>
  <Application>Microsoft Macintosh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Carlton Baxter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carlton</dc:creator>
  <cp:lastModifiedBy>carlton</cp:lastModifiedBy>
  <cp:revision>9</cp:revision>
  <dcterms:created xsi:type="dcterms:W3CDTF">2019-01-05T17:40:18Z</dcterms:created>
  <dcterms:modified xsi:type="dcterms:W3CDTF">2019-01-05T17:43:21Z</dcterms:modified>
</cp:coreProperties>
</file>