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3CAC-3A09-2A43-9B80-1CFE58017A1E}" type="datetimeFigureOut">
              <a:rPr lang="en-US" smtClean="0"/>
              <a:pPr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05A4-0636-2E4D-BD45-91DA571CF0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mages.jpe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076804"/>
            <a:ext cx="1666032" cy="1781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33" y="635064"/>
            <a:ext cx="3215471" cy="3215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Unknown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474" y="3051068"/>
            <a:ext cx="28575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414" y="993035"/>
            <a:ext cx="28575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12" y="1670494"/>
            <a:ext cx="4210022" cy="33848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255" y="1976437"/>
            <a:ext cx="5898782" cy="27865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301" y="1063041"/>
            <a:ext cx="2157743" cy="4728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029" y="3324402"/>
            <a:ext cx="3810000" cy="2133600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239" y="637844"/>
            <a:ext cx="4630229" cy="307004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5950" y="552229"/>
            <a:ext cx="652970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200" b="1" dirty="0" smtClean="0">
                <a:latin typeface="Herculanum"/>
                <a:cs typeface="Herculanum"/>
              </a:rPr>
              <a:t>Jesus is for Life not, just Christmas</a:t>
            </a:r>
            <a:endParaRPr lang="en-US" sz="9200" b="1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Macintosh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Carlton Baxter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carlton</dc:creator>
  <cp:lastModifiedBy>carlton</cp:lastModifiedBy>
  <cp:revision>6</cp:revision>
  <dcterms:created xsi:type="dcterms:W3CDTF">2018-12-24T13:48:56Z</dcterms:created>
  <dcterms:modified xsi:type="dcterms:W3CDTF">2018-12-24T13:49:18Z</dcterms:modified>
</cp:coreProperties>
</file>