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ear pergamum dtown.001.jpeg" descr="dear pergamum dtown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dear pergamum dtown.010.jpeg" descr="dear pergamum dtown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dear pergamum dtown.011.jpeg" descr="dear pergamum dtown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dear pergamum dtown.012.jpeg" descr="dear pergamum dtown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dear pergamum dtown.013.jpeg" descr="dear pergamum dtown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dear pergamum dtown.002.jpeg" descr="dear pergamum dtown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dear pergamum dtown.003.jpeg" descr="dear pergamum dtown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dear pergamum dtown.004.jpeg" descr="dear pergamum dtown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dear pergamum dtown.005.jpeg" descr="dear pergamum dtown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dear pergamum dtown.006.jpeg" descr="dear pergamum dtown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dear pergamum dtown.007.jpeg" descr="dear pergamum dtow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dear pergamum dtown.008.jpeg" descr="dear pergamum dtown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dear pergamum dtown.007.jpeg" descr="dear pergamum dtow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