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 id="261" r:id="rId3"/>
    <p:sldId id="256" r:id="rId4"/>
    <p:sldId id="257" r:id="rId5"/>
    <p:sldId id="262" r:id="rId6"/>
    <p:sldId id="265" r:id="rId7"/>
    <p:sldId id="264" r:id="rId8"/>
    <p:sldId id="259" r:id="rId9"/>
    <p:sldId id="263" r:id="rId10"/>
    <p:sldId id="267" r:id="rId11"/>
    <p:sldId id="260"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1162" y="5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648A962-02D0-7943-9F80-CA15456C635B}" type="datetimeFigureOut">
              <a:rPr lang="en-US" smtClean="0"/>
              <a:pPr/>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8EC1F-BB41-8847-9949-1B9AB041CA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648A962-02D0-7943-9F80-CA15456C635B}" type="datetimeFigureOut">
              <a:rPr lang="en-US" smtClean="0"/>
              <a:pPr/>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8EC1F-BB41-8847-9949-1B9AB041CA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648A962-02D0-7943-9F80-CA15456C635B}" type="datetimeFigureOut">
              <a:rPr lang="en-US" smtClean="0"/>
              <a:pPr/>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8EC1F-BB41-8847-9949-1B9AB041CA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648A962-02D0-7943-9F80-CA15456C635B}" type="datetimeFigureOut">
              <a:rPr lang="en-US" smtClean="0"/>
              <a:pPr/>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8EC1F-BB41-8847-9949-1B9AB041CA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648A962-02D0-7943-9F80-CA15456C635B}" type="datetimeFigureOut">
              <a:rPr lang="en-US" smtClean="0"/>
              <a:pPr/>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8EC1F-BB41-8847-9949-1B9AB041CA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648A962-02D0-7943-9F80-CA15456C635B}" type="datetimeFigureOut">
              <a:rPr lang="en-US" smtClean="0"/>
              <a:pPr/>
              <a:t>7/20/2019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68EC1F-BB41-8847-9949-1B9AB041CA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648A962-02D0-7943-9F80-CA15456C635B}" type="datetimeFigureOut">
              <a:rPr lang="en-US" smtClean="0"/>
              <a:pPr/>
              <a:t>7/20/2019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68EC1F-BB41-8847-9949-1B9AB041CA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648A962-02D0-7943-9F80-CA15456C635B}" type="datetimeFigureOut">
              <a:rPr lang="en-US" smtClean="0"/>
              <a:pPr/>
              <a:t>7/20/2019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68EC1F-BB41-8847-9949-1B9AB041CA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8A962-02D0-7943-9F80-CA15456C635B}" type="datetimeFigureOut">
              <a:rPr lang="en-US" smtClean="0"/>
              <a:pPr/>
              <a:t>7/20/2019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68EC1F-BB41-8847-9949-1B9AB041CA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648A962-02D0-7943-9F80-CA15456C635B}" type="datetimeFigureOut">
              <a:rPr lang="en-US" smtClean="0"/>
              <a:pPr/>
              <a:t>7/20/2019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68EC1F-BB41-8847-9949-1B9AB041CA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648A962-02D0-7943-9F80-CA15456C635B}" type="datetimeFigureOut">
              <a:rPr lang="en-US" smtClean="0"/>
              <a:pPr/>
              <a:t>7/20/2019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68EC1F-BB41-8847-9949-1B9AB041CAF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48A962-02D0-7943-9F80-CA15456C635B}" type="datetimeFigureOut">
              <a:rPr lang="en-US" smtClean="0"/>
              <a:pPr/>
              <a:t>7/20/2019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68EC1F-BB41-8847-9949-1B9AB041CA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35740391618225482-jail-bars-prison-bars-.jpg"/>
          <p:cNvPicPr>
            <a:picLocks noChangeAspect="1"/>
          </p:cNvPicPr>
          <p:nvPr/>
        </p:nvPicPr>
        <p:blipFill>
          <a:blip r:embed="rId2"/>
          <a:stretch>
            <a:fillRect/>
          </a:stretch>
        </p:blipFill>
        <p:spPr>
          <a:xfrm>
            <a:off x="-1" y="0"/>
            <a:ext cx="9144001"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147" y="372755"/>
            <a:ext cx="4141460" cy="6124754"/>
          </a:xfrm>
          <a:prstGeom prst="rect">
            <a:avLst/>
          </a:prstGeom>
          <a:solidFill>
            <a:schemeClr val="bg1"/>
          </a:solidFill>
        </p:spPr>
        <p:txBody>
          <a:bodyPr wrap="square" rtlCol="0">
            <a:spAutoFit/>
          </a:bodyPr>
          <a:lstStyle/>
          <a:p>
            <a:pPr algn="ctr"/>
            <a:r>
              <a:rPr lang="en-US" sz="5600" b="1" dirty="0">
                <a:solidFill>
                  <a:schemeClr val="tx2"/>
                </a:solidFill>
                <a:latin typeface="Chalkboard"/>
                <a:cs typeface="Chalkboard"/>
              </a:rPr>
              <a:t>Good news: our belief and confidence can grow as God abides in us</a:t>
            </a:r>
          </a:p>
        </p:txBody>
      </p:sp>
      <p:sp>
        <p:nvSpPr>
          <p:cNvPr id="3" name="TextBox 2"/>
          <p:cNvSpPr txBox="1"/>
          <p:nvPr/>
        </p:nvSpPr>
        <p:spPr>
          <a:xfrm>
            <a:off x="4708007" y="372755"/>
            <a:ext cx="4141460" cy="6124754"/>
          </a:xfrm>
          <a:prstGeom prst="rect">
            <a:avLst/>
          </a:prstGeom>
          <a:solidFill>
            <a:schemeClr val="tx2"/>
          </a:solidFill>
        </p:spPr>
        <p:txBody>
          <a:bodyPr wrap="square" rtlCol="0">
            <a:spAutoFit/>
          </a:bodyPr>
          <a:lstStyle/>
          <a:p>
            <a:pPr algn="ctr"/>
            <a:r>
              <a:rPr lang="en-US" sz="5600" b="1" dirty="0">
                <a:solidFill>
                  <a:schemeClr val="bg1"/>
                </a:solidFill>
                <a:latin typeface="Chalkboard"/>
                <a:cs typeface="Chalkboard"/>
              </a:rPr>
              <a:t>If we love more as He loves us, we will pretend less and love will flourish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0943.jpg"/>
          <p:cNvPicPr>
            <a:picLocks noChangeAspect="1"/>
          </p:cNvPicPr>
          <p:nvPr/>
        </p:nvPicPr>
        <p:blipFill>
          <a:blip r:embed="rId2"/>
          <a:stretch>
            <a:fillRect/>
          </a:stretch>
        </p:blipFill>
        <p:spPr>
          <a:xfrm>
            <a:off x="0" y="0"/>
            <a:ext cx="9144000" cy="6858001"/>
          </a:xfrm>
          <a:prstGeom prst="rect">
            <a:avLst/>
          </a:prstGeom>
        </p:spPr>
      </p:pic>
      <p:sp>
        <p:nvSpPr>
          <p:cNvPr id="5" name="TextBox 4"/>
          <p:cNvSpPr txBox="1"/>
          <p:nvPr/>
        </p:nvSpPr>
        <p:spPr>
          <a:xfrm>
            <a:off x="256875" y="4499690"/>
            <a:ext cx="8592046" cy="2215991"/>
          </a:xfrm>
          <a:prstGeom prst="rect">
            <a:avLst/>
          </a:prstGeom>
          <a:noFill/>
        </p:spPr>
        <p:txBody>
          <a:bodyPr wrap="square" rtlCol="0">
            <a:spAutoFit/>
          </a:bodyPr>
          <a:lstStyle/>
          <a:p>
            <a:pPr algn="ctr"/>
            <a:r>
              <a:rPr lang="en-US" sz="6900" b="1" dirty="0">
                <a:solidFill>
                  <a:srgbClr val="EEECE1"/>
                </a:solidFill>
                <a:latin typeface="Chalkboard"/>
                <a:cs typeface="Chalkboard"/>
              </a:rPr>
              <a:t>Be free. Be ALL-IN for Jesus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35740391618225482-jail-bars-prison-bars-.jpg"/>
          <p:cNvPicPr>
            <a:picLocks noChangeAspect="1"/>
          </p:cNvPicPr>
          <p:nvPr/>
        </p:nvPicPr>
        <p:blipFill>
          <a:blip r:embed="rId2"/>
          <a:stretch>
            <a:fillRect/>
          </a:stretch>
        </p:blipFill>
        <p:spPr>
          <a:xfrm>
            <a:off x="-1" y="0"/>
            <a:ext cx="9144001" cy="6858000"/>
          </a:xfrm>
          <a:prstGeom prst="rect">
            <a:avLst/>
          </a:prstGeom>
        </p:spPr>
      </p:pic>
      <p:sp>
        <p:nvSpPr>
          <p:cNvPr id="5" name="TextBox 4"/>
          <p:cNvSpPr txBox="1"/>
          <p:nvPr/>
        </p:nvSpPr>
        <p:spPr>
          <a:xfrm>
            <a:off x="2773845" y="271109"/>
            <a:ext cx="5936093" cy="2893100"/>
          </a:xfrm>
          <a:prstGeom prst="rect">
            <a:avLst/>
          </a:prstGeom>
          <a:noFill/>
        </p:spPr>
        <p:txBody>
          <a:bodyPr wrap="square" rtlCol="0">
            <a:spAutoFit/>
          </a:bodyPr>
          <a:lstStyle/>
          <a:p>
            <a:r>
              <a:rPr lang="en-US" sz="9100" b="1" dirty="0">
                <a:solidFill>
                  <a:srgbClr val="EEECE1"/>
                </a:solidFill>
                <a:latin typeface="Chalkboard"/>
                <a:cs typeface="Chalkboard"/>
              </a:rPr>
              <a:t>Imprisoned by </a:t>
            </a:r>
            <a:r>
              <a:rPr lang="en-US" sz="9200" b="1" dirty="0">
                <a:solidFill>
                  <a:srgbClr val="EEECE1"/>
                </a:solidFill>
                <a:latin typeface="Chalkboard"/>
                <a:cs typeface="Chalkboard"/>
              </a:rPr>
              <a:t>FEAR?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5122" y="579842"/>
            <a:ext cx="8489993" cy="5478423"/>
          </a:xfrm>
          <a:prstGeom prst="rect">
            <a:avLst/>
          </a:prstGeom>
          <a:noFill/>
        </p:spPr>
        <p:txBody>
          <a:bodyPr wrap="square" rtlCol="0">
            <a:spAutoFit/>
          </a:bodyPr>
          <a:lstStyle/>
          <a:p>
            <a:r>
              <a:rPr lang="en-US" sz="3500" b="1" dirty="0">
                <a:solidFill>
                  <a:schemeClr val="tx2"/>
                </a:solidFill>
                <a:latin typeface="Chalkboard"/>
                <a:cs typeface="Chalkboard"/>
              </a:rPr>
              <a:t>“Teacher, which is the great commandment in the Law?” And he said to him, “You shall love the Lord your God with all your heart and with all your soul and with all your mind. This is the great and first commandment. And a second is like it: You shall love your </a:t>
            </a:r>
            <a:r>
              <a:rPr lang="en-US" sz="3500" b="1" dirty="0" err="1">
                <a:solidFill>
                  <a:schemeClr val="tx2"/>
                </a:solidFill>
                <a:latin typeface="Chalkboard"/>
                <a:cs typeface="Chalkboard"/>
              </a:rPr>
              <a:t>neighbour</a:t>
            </a:r>
            <a:r>
              <a:rPr lang="en-US" sz="3500" b="1" dirty="0">
                <a:solidFill>
                  <a:schemeClr val="tx2"/>
                </a:solidFill>
                <a:latin typeface="Chalkboard"/>
                <a:cs typeface="Chalkboard"/>
              </a:rPr>
              <a:t> as yourself. On these two commandments depend all the Law and the Prophets.”</a:t>
            </a:r>
            <a:endParaRPr lang="en-US" sz="3500" dirty="0">
              <a:solidFill>
                <a:schemeClr val="tx2"/>
              </a:solidFill>
              <a:latin typeface="Chalkboard"/>
              <a:cs typeface="Chalkboard"/>
            </a:endParaRPr>
          </a:p>
        </p:txBody>
      </p:sp>
      <p:sp>
        <p:nvSpPr>
          <p:cNvPr id="5" name="TextBox 4"/>
          <p:cNvSpPr txBox="1"/>
          <p:nvPr/>
        </p:nvSpPr>
        <p:spPr>
          <a:xfrm>
            <a:off x="4376143" y="5860978"/>
            <a:ext cx="4458972" cy="677108"/>
          </a:xfrm>
          <a:prstGeom prst="rect">
            <a:avLst/>
          </a:prstGeom>
          <a:solidFill>
            <a:schemeClr val="tx2"/>
          </a:solidFill>
        </p:spPr>
        <p:txBody>
          <a:bodyPr wrap="square" rtlCol="0" anchor="ctr">
            <a:spAutoFit/>
          </a:bodyPr>
          <a:lstStyle/>
          <a:p>
            <a:pPr algn="ctr"/>
            <a:r>
              <a:rPr lang="en-US" sz="3800" b="1" dirty="0">
                <a:solidFill>
                  <a:schemeClr val="bg2"/>
                </a:solidFill>
                <a:latin typeface="Chalkboard"/>
                <a:cs typeface="Chalkboard"/>
              </a:rPr>
              <a:t>Matthew 22:36-40</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23535151-56a12f683df78cf772683b2a.jpg"/>
          <p:cNvPicPr>
            <a:picLocks noChangeAspect="1"/>
          </p:cNvPicPr>
          <p:nvPr/>
        </p:nvPicPr>
        <p:blipFill>
          <a:blip r:embed="rId2"/>
          <a:stretch>
            <a:fillRect/>
          </a:stretch>
        </p:blipFill>
        <p:spPr>
          <a:xfrm>
            <a:off x="2324016" y="0"/>
            <a:ext cx="4572000" cy="6858000"/>
          </a:xfrm>
          <a:prstGeom prst="rect">
            <a:avLst/>
          </a:prstGeom>
        </p:spPr>
      </p:pic>
      <p:sp>
        <p:nvSpPr>
          <p:cNvPr id="3" name="TextBox 2"/>
          <p:cNvSpPr txBox="1"/>
          <p:nvPr/>
        </p:nvSpPr>
        <p:spPr>
          <a:xfrm>
            <a:off x="565999" y="552229"/>
            <a:ext cx="933287" cy="4339650"/>
          </a:xfrm>
          <a:prstGeom prst="rect">
            <a:avLst/>
          </a:prstGeom>
          <a:noFill/>
        </p:spPr>
        <p:txBody>
          <a:bodyPr wrap="square" rtlCol="0">
            <a:spAutoFit/>
          </a:bodyPr>
          <a:lstStyle/>
          <a:p>
            <a:pPr algn="ctr"/>
            <a:r>
              <a:rPr lang="en-US" sz="9200" b="1" dirty="0">
                <a:latin typeface="Chalkboard"/>
                <a:cs typeface="Chalkboard"/>
              </a:rPr>
              <a:t>OIL</a:t>
            </a:r>
          </a:p>
        </p:txBody>
      </p:sp>
      <p:sp>
        <p:nvSpPr>
          <p:cNvPr id="4" name="TextBox 3"/>
          <p:cNvSpPr txBox="1"/>
          <p:nvPr/>
        </p:nvSpPr>
        <p:spPr>
          <a:xfrm>
            <a:off x="7386151" y="0"/>
            <a:ext cx="1214829" cy="6863417"/>
          </a:xfrm>
          <a:prstGeom prst="rect">
            <a:avLst/>
          </a:prstGeom>
          <a:noFill/>
        </p:spPr>
        <p:txBody>
          <a:bodyPr wrap="square" rtlCol="0">
            <a:spAutoFit/>
          </a:bodyPr>
          <a:lstStyle/>
          <a:p>
            <a:pPr algn="ctr"/>
            <a:r>
              <a:rPr lang="en-US" sz="8600" b="1" dirty="0">
                <a:solidFill>
                  <a:srgbClr val="FF0000"/>
                </a:solidFill>
                <a:latin typeface="Chalkboard"/>
                <a:cs typeface="Chalkboard"/>
              </a:rPr>
              <a:t>WATER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23535151-56a12f683df78cf772683b2a.jpg"/>
          <p:cNvPicPr>
            <a:picLocks noChangeAspect="1"/>
          </p:cNvPicPr>
          <p:nvPr/>
        </p:nvPicPr>
        <p:blipFill>
          <a:blip r:embed="rId2"/>
          <a:stretch>
            <a:fillRect/>
          </a:stretch>
        </p:blipFill>
        <p:spPr>
          <a:xfrm>
            <a:off x="2324016" y="0"/>
            <a:ext cx="4572000" cy="6858000"/>
          </a:xfrm>
          <a:prstGeom prst="rect">
            <a:avLst/>
          </a:prstGeom>
        </p:spPr>
      </p:pic>
      <p:sp>
        <p:nvSpPr>
          <p:cNvPr id="3" name="TextBox 2"/>
          <p:cNvSpPr txBox="1"/>
          <p:nvPr/>
        </p:nvSpPr>
        <p:spPr>
          <a:xfrm>
            <a:off x="565999" y="552229"/>
            <a:ext cx="1214829" cy="5755422"/>
          </a:xfrm>
          <a:prstGeom prst="rect">
            <a:avLst/>
          </a:prstGeom>
          <a:noFill/>
        </p:spPr>
        <p:txBody>
          <a:bodyPr wrap="square" rtlCol="0">
            <a:spAutoFit/>
          </a:bodyPr>
          <a:lstStyle/>
          <a:p>
            <a:pPr algn="ctr"/>
            <a:r>
              <a:rPr lang="en-US" sz="9200" b="1" dirty="0">
                <a:latin typeface="Chalkboard"/>
                <a:cs typeface="Chalkboard"/>
              </a:rPr>
              <a:t>FEAR</a:t>
            </a:r>
          </a:p>
        </p:txBody>
      </p:sp>
      <p:sp>
        <p:nvSpPr>
          <p:cNvPr id="4" name="TextBox 3"/>
          <p:cNvSpPr txBox="1"/>
          <p:nvPr/>
        </p:nvSpPr>
        <p:spPr>
          <a:xfrm>
            <a:off x="7386151" y="704629"/>
            <a:ext cx="1214829" cy="5755422"/>
          </a:xfrm>
          <a:prstGeom prst="rect">
            <a:avLst/>
          </a:prstGeom>
          <a:noFill/>
        </p:spPr>
        <p:txBody>
          <a:bodyPr wrap="square" rtlCol="0">
            <a:spAutoFit/>
          </a:bodyPr>
          <a:lstStyle/>
          <a:p>
            <a:pPr algn="ctr"/>
            <a:r>
              <a:rPr lang="en-US" sz="9200" b="1" dirty="0">
                <a:solidFill>
                  <a:srgbClr val="FF0000"/>
                </a:solidFill>
                <a:latin typeface="Chalkboard"/>
                <a:cs typeface="Chalkboard"/>
              </a:rPr>
              <a:t>LOVE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8731" y="1352962"/>
            <a:ext cx="6930044" cy="4293483"/>
          </a:xfrm>
          <a:prstGeom prst="rect">
            <a:avLst/>
          </a:prstGeom>
          <a:noFill/>
        </p:spPr>
        <p:txBody>
          <a:bodyPr wrap="square" rtlCol="0">
            <a:spAutoFit/>
          </a:bodyPr>
          <a:lstStyle/>
          <a:p>
            <a:pPr algn="ctr"/>
            <a:r>
              <a:rPr lang="en-US" sz="9100" b="1" dirty="0">
                <a:solidFill>
                  <a:schemeClr val="tx2"/>
                </a:solidFill>
                <a:latin typeface="Chalkboard"/>
                <a:cs typeface="Chalkboard"/>
              </a:rPr>
              <a:t>…as he is so also are we in the world</a:t>
            </a:r>
          </a:p>
        </p:txBody>
      </p:sp>
      <p:sp>
        <p:nvSpPr>
          <p:cNvPr id="5" name="TextBox 4"/>
          <p:cNvSpPr txBox="1"/>
          <p:nvPr/>
        </p:nvSpPr>
        <p:spPr>
          <a:xfrm>
            <a:off x="4376143" y="5860978"/>
            <a:ext cx="4458972" cy="677108"/>
          </a:xfrm>
          <a:prstGeom prst="rect">
            <a:avLst/>
          </a:prstGeom>
          <a:solidFill>
            <a:schemeClr val="tx2"/>
          </a:solidFill>
        </p:spPr>
        <p:txBody>
          <a:bodyPr wrap="square" rtlCol="0" anchor="ctr">
            <a:spAutoFit/>
          </a:bodyPr>
          <a:lstStyle/>
          <a:p>
            <a:pPr algn="ctr"/>
            <a:r>
              <a:rPr lang="en-US" sz="3800" b="1" dirty="0">
                <a:solidFill>
                  <a:schemeClr val="bg2"/>
                </a:solidFill>
                <a:latin typeface="Chalkboard"/>
                <a:cs typeface="Chalkboard"/>
              </a:rPr>
              <a:t>1 John 4:17</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8731" y="1352962"/>
            <a:ext cx="6930044" cy="4293483"/>
          </a:xfrm>
          <a:prstGeom prst="rect">
            <a:avLst/>
          </a:prstGeom>
          <a:noFill/>
        </p:spPr>
        <p:txBody>
          <a:bodyPr wrap="square" rtlCol="0">
            <a:spAutoFit/>
          </a:bodyPr>
          <a:lstStyle/>
          <a:p>
            <a:pPr algn="ctr"/>
            <a:r>
              <a:rPr lang="en-US" sz="9100" b="1" dirty="0">
                <a:solidFill>
                  <a:schemeClr val="tx2"/>
                </a:solidFill>
                <a:latin typeface="Chalkboard"/>
                <a:cs typeface="Chalkboard"/>
              </a:rPr>
              <a:t>…perfect </a:t>
            </a:r>
            <a:r>
              <a:rPr lang="en-US" sz="9100" b="1" dirty="0">
                <a:solidFill>
                  <a:srgbClr val="FF0000"/>
                </a:solidFill>
                <a:latin typeface="Chalkboard"/>
                <a:cs typeface="Chalkboard"/>
              </a:rPr>
              <a:t>love</a:t>
            </a:r>
            <a:r>
              <a:rPr lang="en-US" sz="9100" b="1" dirty="0">
                <a:solidFill>
                  <a:schemeClr val="tx2"/>
                </a:solidFill>
                <a:latin typeface="Chalkboard"/>
                <a:cs typeface="Chalkboard"/>
              </a:rPr>
              <a:t> casts out fear</a:t>
            </a:r>
          </a:p>
        </p:txBody>
      </p:sp>
      <p:sp>
        <p:nvSpPr>
          <p:cNvPr id="5" name="TextBox 4"/>
          <p:cNvSpPr txBox="1"/>
          <p:nvPr/>
        </p:nvSpPr>
        <p:spPr>
          <a:xfrm>
            <a:off x="4376143" y="5860978"/>
            <a:ext cx="4458972" cy="677108"/>
          </a:xfrm>
          <a:prstGeom prst="rect">
            <a:avLst/>
          </a:prstGeom>
          <a:solidFill>
            <a:schemeClr val="tx2"/>
          </a:solidFill>
        </p:spPr>
        <p:txBody>
          <a:bodyPr wrap="square" rtlCol="0" anchor="ctr">
            <a:spAutoFit/>
          </a:bodyPr>
          <a:lstStyle/>
          <a:p>
            <a:pPr algn="ctr"/>
            <a:r>
              <a:rPr lang="en-US" sz="3800" b="1" dirty="0">
                <a:solidFill>
                  <a:schemeClr val="bg2"/>
                </a:solidFill>
                <a:latin typeface="Chalkboard"/>
                <a:cs typeface="Chalkboard"/>
              </a:rPr>
              <a:t>1 John 4:18</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uth_in_love.jpg"/>
          <p:cNvPicPr>
            <a:picLocks noChangeAspect="1"/>
          </p:cNvPicPr>
          <p:nvPr/>
        </p:nvPicPr>
        <p:blipFill>
          <a:blip r:embed="rId2"/>
          <a:stretch>
            <a:fillRect/>
          </a:stretch>
        </p:blipFill>
        <p:spPr>
          <a:xfrm>
            <a:off x="0" y="0"/>
            <a:ext cx="9144000" cy="683023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147" y="372755"/>
            <a:ext cx="8296726" cy="6093976"/>
          </a:xfrm>
          <a:prstGeom prst="rect">
            <a:avLst/>
          </a:prstGeom>
          <a:solidFill>
            <a:schemeClr val="tx2"/>
          </a:solidFill>
        </p:spPr>
        <p:txBody>
          <a:bodyPr wrap="square" rtlCol="0">
            <a:spAutoFit/>
          </a:bodyPr>
          <a:lstStyle/>
          <a:p>
            <a:pPr algn="ctr"/>
            <a:r>
              <a:rPr lang="en-US" sz="7800" b="1" dirty="0">
                <a:solidFill>
                  <a:schemeClr val="bg2"/>
                </a:solidFill>
                <a:latin typeface="Chalkboard"/>
                <a:cs typeface="Chalkboard"/>
              </a:rPr>
              <a:t>Anything less and we playing at Christianity – we are PRETEND Christians!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219</TotalTime>
  <Words>96</Words>
  <Application>Microsoft Office PowerPoint</Application>
  <PresentationFormat>On-screen Show (4:3)</PresentationFormat>
  <Paragraphs>15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Chalkboard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Carlton Baxter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carlton</dc:creator>
  <cp:lastModifiedBy>Mark Bailey</cp:lastModifiedBy>
  <cp:revision>19</cp:revision>
  <dcterms:created xsi:type="dcterms:W3CDTF">2019-07-20T12:54:02Z</dcterms:created>
  <dcterms:modified xsi:type="dcterms:W3CDTF">2019-07-20T20:15:18Z</dcterms:modified>
</cp:coreProperties>
</file>