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AF31-F311-D840-A424-D06A42EA9073}" type="datetimeFigureOut">
              <a:rPr lang="en-US" smtClean="0"/>
              <a:pPr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0945-3171-2143-9BCD-278C51624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autiful-earth-wallpaper_033132218_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072" y="0"/>
            <a:ext cx="37963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cap="small" dirty="0" smtClean="0">
                <a:solidFill>
                  <a:schemeClr val="bg1"/>
                </a:solidFill>
              </a:rPr>
              <a:t>Believe</a:t>
            </a:r>
            <a:r>
              <a:rPr lang="en-US" sz="5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5200" b="1" cap="small" dirty="0" smtClean="0">
                <a:solidFill>
                  <a:schemeClr val="bg1"/>
                </a:solidFill>
              </a:rPr>
              <a:t>Obey</a:t>
            </a:r>
            <a:r>
              <a:rPr lang="en-US" sz="5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5200" b="1" cap="small" dirty="0" smtClean="0">
                <a:solidFill>
                  <a:schemeClr val="bg1"/>
                </a:solidFill>
              </a:rPr>
              <a:t>Love</a:t>
            </a:r>
          </a:p>
          <a:p>
            <a:r>
              <a:rPr lang="en-US" sz="5200" b="1" cap="small" dirty="0" smtClean="0">
                <a:solidFill>
                  <a:schemeClr val="bg1"/>
                </a:solidFill>
              </a:rPr>
              <a:t>D</a:t>
            </a:r>
            <a:r>
              <a:rPr lang="en-US" sz="5200" b="1" cap="small" dirty="0" smtClean="0">
                <a:solidFill>
                  <a:schemeClr val="bg1"/>
                </a:solidFill>
              </a:rPr>
              <a:t>o</a:t>
            </a:r>
            <a:endParaRPr lang="en-US" sz="52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676481"/>
            <a:ext cx="837955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dirty="0" smtClean="0">
                <a:latin typeface="Handwriting - Dakota"/>
                <a:cs typeface="Handwriting - Dakota"/>
              </a:rPr>
              <a:t>Believe</a:t>
            </a:r>
          </a:p>
          <a:p>
            <a:pPr algn="ctr"/>
            <a:r>
              <a:rPr lang="en-US" sz="9200" b="1" dirty="0" smtClean="0">
                <a:latin typeface="Handwriting - Dakota"/>
                <a:cs typeface="Handwriting - Dakota"/>
              </a:rPr>
              <a:t>Obey</a:t>
            </a:r>
          </a:p>
          <a:p>
            <a:pPr algn="ctr"/>
            <a:r>
              <a:rPr lang="en-US" sz="9200" b="1" dirty="0" smtClean="0">
                <a:latin typeface="Handwriting - Dakota"/>
                <a:cs typeface="Handwriting - Dakota"/>
              </a:rPr>
              <a:t>Love</a:t>
            </a:r>
          </a:p>
          <a:p>
            <a:pPr algn="ctr"/>
            <a:r>
              <a:rPr lang="en-US" sz="9200" b="1" dirty="0" smtClean="0">
                <a:latin typeface="Handwriting - Dakota"/>
                <a:cs typeface="Handwriting - Dakota"/>
              </a:rPr>
              <a:t>Do</a:t>
            </a:r>
            <a:endParaRPr lang="en-US" sz="9200" b="1" dirty="0">
              <a:latin typeface="Handwriting - Dakota"/>
              <a:cs typeface="Handwriting - Dakot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488463"/>
            <a:ext cx="83795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dirty="0" err="1">
                <a:latin typeface="Handwriting - Dakota"/>
                <a:cs typeface="Handwriting - Dakota"/>
              </a:rPr>
              <a:t>e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k</a:t>
            </a:r>
            <a:r>
              <a:rPr lang="en-US" sz="9200" b="1" dirty="0" smtClean="0">
                <a:latin typeface="Handwriting - Dakota"/>
                <a:cs typeface="Handwriting - Dakota"/>
              </a:rPr>
              <a:t> 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tou</a:t>
            </a:r>
            <a:r>
              <a:rPr lang="en-US" sz="9200" b="1" dirty="0" smtClean="0">
                <a:latin typeface="Handwriting - Dakota"/>
                <a:cs typeface="Handwriting - Dakota"/>
              </a:rPr>
              <a:t> 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theou</a:t>
            </a:r>
            <a:endParaRPr lang="en-US" sz="9200" b="1" dirty="0">
              <a:latin typeface="Handwriting - Dakota"/>
              <a:cs typeface="Handwriting - Dakot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488463"/>
            <a:ext cx="83795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dirty="0" err="1">
                <a:latin typeface="Handwriting - Dakota"/>
                <a:cs typeface="Handwriting - Dakota"/>
              </a:rPr>
              <a:t>e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k</a:t>
            </a:r>
            <a:r>
              <a:rPr lang="en-US" sz="9200" b="1" dirty="0" smtClean="0">
                <a:latin typeface="Handwriting - Dakota"/>
                <a:cs typeface="Handwriting - Dakota"/>
              </a:rPr>
              <a:t> 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tou</a:t>
            </a:r>
            <a:r>
              <a:rPr lang="en-US" sz="9200" b="1" dirty="0" smtClean="0">
                <a:latin typeface="Handwriting - Dakota"/>
                <a:cs typeface="Handwriting - Dakota"/>
              </a:rPr>
              <a:t> 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theou</a:t>
            </a:r>
            <a:endParaRPr lang="en-US" sz="9200" b="1" dirty="0" smtClean="0">
              <a:latin typeface="Handwriting - Dakota"/>
              <a:cs typeface="Handwriting - Dakota"/>
            </a:endParaRPr>
          </a:p>
          <a:p>
            <a:pPr algn="ctr"/>
            <a:r>
              <a:rPr lang="en-US" sz="9200" b="1" dirty="0" err="1">
                <a:latin typeface="Handwriting - Dakota"/>
                <a:cs typeface="Handwriting - Dakota"/>
              </a:rPr>
              <a:t>e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k</a:t>
            </a:r>
            <a:r>
              <a:rPr lang="en-US" sz="9200" b="1" dirty="0" smtClean="0">
                <a:latin typeface="Handwriting - Dakota"/>
                <a:cs typeface="Handwriting - Dakota"/>
              </a:rPr>
              <a:t> – </a:t>
            </a:r>
            <a:r>
              <a:rPr lang="en-US" sz="92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from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488463"/>
            <a:ext cx="837955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dirty="0" err="1">
                <a:latin typeface="Handwriting - Dakota"/>
                <a:cs typeface="Handwriting - Dakota"/>
              </a:rPr>
              <a:t>e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k</a:t>
            </a:r>
            <a:r>
              <a:rPr lang="en-US" sz="9200" b="1" dirty="0" smtClean="0">
                <a:latin typeface="Handwriting - Dakota"/>
                <a:cs typeface="Handwriting - Dakota"/>
              </a:rPr>
              <a:t> 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tou</a:t>
            </a:r>
            <a:r>
              <a:rPr lang="en-US" sz="9200" b="1" dirty="0" smtClean="0">
                <a:latin typeface="Handwriting - Dakota"/>
                <a:cs typeface="Handwriting - Dakota"/>
              </a:rPr>
              <a:t> 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theou</a:t>
            </a:r>
            <a:endParaRPr lang="en-US" sz="9200" b="1" dirty="0" smtClean="0">
              <a:latin typeface="Handwriting - Dakota"/>
              <a:cs typeface="Handwriting - Dakota"/>
            </a:endParaRPr>
          </a:p>
          <a:p>
            <a:pPr algn="ctr"/>
            <a:r>
              <a:rPr lang="en-US" sz="9200" b="1" dirty="0" err="1">
                <a:latin typeface="Handwriting - Dakota"/>
                <a:cs typeface="Handwriting - Dakota"/>
              </a:rPr>
              <a:t>e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k</a:t>
            </a:r>
            <a:r>
              <a:rPr lang="en-US" sz="9200" b="1" dirty="0" smtClean="0">
                <a:latin typeface="Handwriting - Dakota"/>
                <a:cs typeface="Handwriting - Dakota"/>
              </a:rPr>
              <a:t> – </a:t>
            </a:r>
            <a:r>
              <a:rPr lang="en-US" sz="9200" b="1" u="sng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from</a:t>
            </a:r>
          </a:p>
          <a:p>
            <a:pPr algn="ctr"/>
            <a:r>
              <a:rPr lang="en-US" sz="9200" b="1" dirty="0" err="1">
                <a:latin typeface="Handwriting - Dakota"/>
                <a:cs typeface="Handwriting - Dakota"/>
              </a:rPr>
              <a:t>t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ou</a:t>
            </a:r>
            <a:r>
              <a:rPr lang="en-US" sz="9200" b="1" dirty="0" smtClean="0">
                <a:latin typeface="Handwriting - Dakota"/>
                <a:cs typeface="Handwriting - Dakota"/>
              </a:rPr>
              <a:t> </a:t>
            </a:r>
            <a:r>
              <a:rPr lang="en-US" sz="9200" b="1" dirty="0" err="1" smtClean="0">
                <a:latin typeface="Handwriting - Dakota"/>
                <a:cs typeface="Handwriting - Dakota"/>
              </a:rPr>
              <a:t>theou</a:t>
            </a:r>
            <a:r>
              <a:rPr lang="en-US" sz="9200" b="1" dirty="0" smtClean="0">
                <a:latin typeface="Handwriting - Dakota"/>
                <a:cs typeface="Handwriting - Dakota"/>
              </a:rPr>
              <a:t> </a:t>
            </a:r>
            <a:r>
              <a:rPr lang="en-US" sz="92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- </a:t>
            </a:r>
            <a:r>
              <a:rPr lang="en-US" sz="9200" b="1" u="sng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God</a:t>
            </a:r>
            <a:endParaRPr lang="en-US" sz="9200" b="1" u="sng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1201099"/>
            <a:ext cx="83795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dirty="0">
                <a:latin typeface="Handwriting - Dakota"/>
                <a:cs typeface="Handwriting - Dakota"/>
              </a:rPr>
              <a:t>f</a:t>
            </a:r>
            <a:r>
              <a:rPr lang="en-US" sz="9200" b="1" dirty="0" smtClean="0">
                <a:latin typeface="Handwriting - Dakota"/>
                <a:cs typeface="Handwriting - Dakota"/>
              </a:rPr>
              <a:t>rom God?</a:t>
            </a:r>
          </a:p>
          <a:p>
            <a:pPr algn="ctr"/>
            <a:r>
              <a:rPr lang="en-US" sz="9200" b="1" dirty="0">
                <a:solidFill>
                  <a:srgbClr val="FF0000"/>
                </a:solidFill>
                <a:latin typeface="Handwriting - Dakota"/>
                <a:cs typeface="Handwriting - Dakota"/>
              </a:rPr>
              <a:t>h</a:t>
            </a:r>
            <a:r>
              <a:rPr lang="en-US" sz="92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as its origin IN God!</a:t>
            </a:r>
            <a:endParaRPr lang="en-US" sz="92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488463"/>
            <a:ext cx="837955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 smtClean="0">
                <a:latin typeface="Arial"/>
                <a:cs typeface="Arial"/>
              </a:rPr>
              <a:t>IS GOD THE SOURCE OF YOUR</a:t>
            </a:r>
            <a:r>
              <a:rPr lang="en-US" sz="7400" b="1" dirty="0" smtClean="0">
                <a:latin typeface="Arial"/>
                <a:cs typeface="Arial"/>
              </a:rPr>
              <a:t> </a:t>
            </a:r>
            <a:r>
              <a:rPr lang="en-US" sz="7400" b="1" dirty="0" smtClean="0">
                <a:latin typeface="Arial"/>
                <a:cs typeface="Arial"/>
              </a:rPr>
              <a:t>LIFE OR DO YOU JUST EXIST?</a:t>
            </a:r>
            <a:endParaRPr lang="en-US" sz="7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2595479"/>
            <a:ext cx="83795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dirty="0" smtClean="0">
                <a:latin typeface="Handwriting - Dakota"/>
                <a:cs typeface="Handwriting - Dakota"/>
              </a:rPr>
              <a:t>God is love</a:t>
            </a:r>
            <a:endParaRPr lang="en-US" sz="9200" b="1" dirty="0">
              <a:latin typeface="Handwriting - Dakota"/>
              <a:cs typeface="Handwriting - Dakot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5898" y="4103584"/>
            <a:ext cx="205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1 John 4:8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566035"/>
            <a:ext cx="837955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b="1" dirty="0" smtClean="0">
                <a:latin typeface="Handwriting - Dakota"/>
                <a:cs typeface="Handwriting - Dakota"/>
              </a:rPr>
              <a:t>‘He </a:t>
            </a:r>
            <a:r>
              <a:rPr lang="en-US" sz="9200" b="1" dirty="0" smtClean="0">
                <a:latin typeface="Handwriting - Dakota"/>
                <a:cs typeface="Handwriting - Dakota"/>
              </a:rPr>
              <a:t>became what we are to make us what he is’</a:t>
            </a:r>
            <a:endParaRPr lang="en-US" sz="9200" b="1" dirty="0">
              <a:latin typeface="Handwriting - Dakota"/>
              <a:cs typeface="Handwriting - Dakot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928" y="488463"/>
            <a:ext cx="83795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Arial"/>
                <a:cs typeface="Arial"/>
              </a:rPr>
              <a:t>The man whose source is GOD will welcome the truth but the man whose source is the WORLD will reject it!</a:t>
            </a:r>
            <a:endParaRPr lang="en-US" sz="6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4581" y="6306159"/>
            <a:ext cx="2553901" cy="3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Barclay on 1 John 4:6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99</Words>
  <Application>Microsoft Macintosh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Carlton Baxter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carlton</dc:creator>
  <cp:lastModifiedBy>carlton</cp:lastModifiedBy>
  <cp:revision>7</cp:revision>
  <dcterms:created xsi:type="dcterms:W3CDTF">2019-07-13T14:24:44Z</dcterms:created>
  <dcterms:modified xsi:type="dcterms:W3CDTF">2019-07-13T15:04:27Z</dcterms:modified>
</cp:coreProperties>
</file>