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5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3.png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6.png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7.png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8.png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10.png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Bailey</cp:lastModifiedBy>
  <cp:revision>1</cp:revision>
  <dcterms:modified xsi:type="dcterms:W3CDTF">2020-02-23T13:31:12Z</dcterms:modified>
</cp:coreProperties>
</file>